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60" r:id="rId4"/>
    <p:sldId id="262" r:id="rId5"/>
    <p:sldId id="263" r:id="rId6"/>
    <p:sldId id="265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Сучасна українська дитяча література</a:t>
            </a:r>
            <a:endParaRPr lang="uk-UA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" y="1978716"/>
            <a:ext cx="8966012" cy="478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9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268760"/>
            <a:ext cx="5760640" cy="4246408"/>
          </a:xfrm>
        </p:spPr>
        <p:txBody>
          <a:bodyPr/>
          <a:lstStyle/>
          <a:p>
            <a:pPr marL="0" indent="0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/>
              </a:rPr>
              <a:t>український поет, прозаїк, сценарист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7920880" cy="17281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Олесь Ільченко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954174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08" y="2761603"/>
            <a:ext cx="3159524" cy="31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80" y="3690170"/>
            <a:ext cx="3129720" cy="308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5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052736"/>
            <a:ext cx="6048672" cy="3888432"/>
          </a:xfrm>
        </p:spPr>
        <p:txBody>
          <a:bodyPr/>
          <a:lstStyle/>
          <a:p>
            <a:pPr marL="0" indent="0" algn="l">
              <a:buNone/>
            </a:pPr>
            <a:r>
              <a:rPr lang="uk-UA" sz="4800" b="0" dirty="0">
                <a:solidFill>
                  <a:srgbClr val="FF0000"/>
                </a:solidFill>
                <a:effectLst/>
                <a:latin typeface="arial"/>
              </a:rPr>
              <a:t>український журналіст і письменник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7317432" cy="10081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Олександр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Гаврош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2" y="1268760"/>
            <a:ext cx="2893179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r="17288"/>
          <a:stretch/>
        </p:blipFill>
        <p:spPr bwMode="auto">
          <a:xfrm>
            <a:off x="6228184" y="3194218"/>
            <a:ext cx="2361547" cy="359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2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24744"/>
            <a:ext cx="6552728" cy="4390424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b="0" dirty="0">
                <a:solidFill>
                  <a:srgbClr val="FF0000"/>
                </a:solidFill>
                <a:effectLst/>
                <a:latin typeface="arial"/>
              </a:rPr>
              <a:t>українська письменниця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7560840" cy="13681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Наталка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Сняданко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815033" cy="4205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382671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8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196752"/>
            <a:ext cx="5616624" cy="4318416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сучасний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український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письменник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,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якого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вважають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одним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із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найконтроверсійніших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сучасних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"/>
              </a:rPr>
              <a:t> </a:t>
            </a:r>
            <a:r>
              <a:rPr lang="ru-RU" sz="3600" b="0" dirty="0" err="1">
                <a:solidFill>
                  <a:srgbClr val="FF0000"/>
                </a:solidFill>
                <a:effectLst/>
                <a:latin typeface="arial"/>
              </a:rPr>
              <a:t>письменників-інтелектуалів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957392" cy="13681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Степан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Процюк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2808312" cy="3830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 r="19971"/>
          <a:stretch/>
        </p:blipFill>
        <p:spPr bwMode="auto">
          <a:xfrm>
            <a:off x="6804248" y="4042257"/>
            <a:ext cx="1657278" cy="273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0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1196752"/>
            <a:ext cx="4752528" cy="4318416"/>
          </a:xfrm>
        </p:spPr>
        <p:txBody>
          <a:bodyPr/>
          <a:lstStyle/>
          <a:p>
            <a:pPr marL="0" indent="0" algn="l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/>
              </a:rPr>
              <a:t>українська письменниця, журналіст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115616" y="476672"/>
            <a:ext cx="6813376" cy="24482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Зірка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Мензатюк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12776"/>
            <a:ext cx="3342661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01872"/>
            <a:ext cx="2174468" cy="342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16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124744"/>
            <a:ext cx="4381872" cy="4390424"/>
          </a:xfrm>
          <a:effectLst/>
        </p:spPr>
        <p:txBody>
          <a:bodyPr/>
          <a:lstStyle/>
          <a:p>
            <a:pPr marL="0" indent="0" algn="l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п</a:t>
            </a:r>
            <a:r>
              <a:rPr lang="uk-UA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исьменники-фантасти</a:t>
            </a:r>
            <a:endParaRPr lang="uk-UA" b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352928" cy="180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Марина і Сергій Дяченки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5" y="1186767"/>
            <a:ext cx="3401953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64904"/>
            <a:ext cx="256028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86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1596" y="1196752"/>
            <a:ext cx="5526868" cy="4318416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  <a:t>автор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книжок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 для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дітей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 та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підлітків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Сергій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Гридін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826060" cy="3768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18582"/>
          <a:stretch/>
        </p:blipFill>
        <p:spPr bwMode="auto">
          <a:xfrm>
            <a:off x="3491880" y="2924944"/>
            <a:ext cx="2174999" cy="346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1"/>
            <a:ext cx="2160240" cy="346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23" y="3578002"/>
            <a:ext cx="2151089" cy="316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07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7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908720"/>
            <a:ext cx="5652120" cy="4606448"/>
          </a:xfrm>
        </p:spPr>
        <p:txBody>
          <a:bodyPr/>
          <a:lstStyle/>
          <a:p>
            <a:pPr marL="0" indent="0" algn="l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у</a:t>
            </a:r>
            <a:r>
              <a:rPr lang="uk-UA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країнська письменниця, журналіст</a:t>
            </a:r>
            <a:endParaRPr lang="uk-UA" b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93610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Оксана Сайко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0273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52936"/>
            <a:ext cx="23739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67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7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412776"/>
            <a:ext cx="6012160" cy="4030384"/>
          </a:xfrm>
        </p:spPr>
        <p:txBody>
          <a:bodyPr/>
          <a:lstStyle/>
          <a:p>
            <a:pPr marL="0" indent="0" algn="l">
              <a:buNone/>
            </a:pP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український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 поет,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прозаїк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, </a:t>
            </a:r>
            <a: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  <a:t/>
            </a:r>
            <a:b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  <a:t>дитячий </a:t>
            </a:r>
            <a:b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b="0" dirty="0" err="1" smtClean="0">
                <a:solidFill>
                  <a:srgbClr val="FF0000"/>
                </a:solidFill>
                <a:effectLst/>
                <a:latin typeface="arial"/>
              </a:rPr>
              <a:t>письменник</a:t>
            </a:r>
            <a: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  <a:t>,</a:t>
            </a:r>
            <a:b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</a:br>
            <a:r>
              <a:rPr lang="ru-RU" b="0" dirty="0" err="1" smtClean="0">
                <a:solidFill>
                  <a:srgbClr val="FF0000"/>
                </a:solidFill>
                <a:effectLst/>
                <a:latin typeface="arial"/>
              </a:rPr>
              <a:t>новинар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8064896" cy="387358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Володимир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Рутківський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0438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64904"/>
            <a:ext cx="2542024" cy="397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2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75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980728"/>
            <a:ext cx="6516216" cy="4534440"/>
          </a:xfrm>
        </p:spPr>
        <p:txBody>
          <a:bodyPr/>
          <a:lstStyle/>
          <a:p>
            <a:pPr marL="0" indent="0" algn="ctr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/>
              </a:rPr>
              <a:t>сучасний український письменник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136904" cy="158417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Андрій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Кокотюха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710119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62" y="2378903"/>
            <a:ext cx="2011660" cy="306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04645"/>
            <a:ext cx="2022127" cy="308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93" y="3212976"/>
            <a:ext cx="2007096" cy="306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55953"/>
            <a:ext cx="1960113" cy="291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2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75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75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Олександр </a:t>
            </a:r>
            <a:r>
              <a:rPr lang="uk-UA" sz="48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uk-UA" sz="4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ерманський</a:t>
            </a:r>
            <a:endParaRPr lang="uk-UA" sz="4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3491880" y="1124744"/>
            <a:ext cx="5184576" cy="2592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dirty="0" err="1">
                <a:solidFill>
                  <a:srgbClr val="FF0000"/>
                </a:solidFill>
                <a:latin typeface="arial"/>
              </a:rPr>
              <a:t>український</a:t>
            </a:r>
            <a:r>
              <a:rPr lang="ru-RU" sz="4800" dirty="0">
                <a:solidFill>
                  <a:srgbClr val="FF0000"/>
                </a:solidFill>
                <a:latin typeface="arial"/>
              </a:rPr>
              <a:t> дитячий поет, </a:t>
            </a:r>
            <a:r>
              <a:rPr lang="ru-RU" sz="4800" dirty="0" err="1">
                <a:solidFill>
                  <a:srgbClr val="FF0000"/>
                </a:solidFill>
                <a:latin typeface="arial"/>
              </a:rPr>
              <a:t>прозаїк</a:t>
            </a:r>
            <a:r>
              <a:rPr lang="ru-RU" sz="4800" dirty="0">
                <a:solidFill>
                  <a:srgbClr val="FF0000"/>
                </a:solidFill>
                <a:latin typeface="arial"/>
              </a:rPr>
              <a:t> та </a:t>
            </a:r>
            <a:r>
              <a:rPr lang="ru-RU" sz="4800" dirty="0" err="1" smtClean="0">
                <a:solidFill>
                  <a:srgbClr val="FF0000"/>
                </a:solidFill>
                <a:latin typeface="arial"/>
              </a:rPr>
              <a:t>казкар</a:t>
            </a:r>
            <a:endParaRPr lang="uk-UA" sz="4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02731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64" y="3398942"/>
            <a:ext cx="2376264" cy="344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79306"/>
            <a:ext cx="2202486" cy="34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6048672" cy="4573885"/>
          </a:xfrm>
        </p:spPr>
        <p:txBody>
          <a:bodyPr/>
          <a:lstStyle/>
          <a:p>
            <a:pPr marL="0" indent="0" algn="ctr">
              <a:buNone/>
            </a:pPr>
            <a:r>
              <a:rPr lang="uk-UA" sz="4400" b="0" dirty="0">
                <a:solidFill>
                  <a:srgbClr val="FF0000"/>
                </a:solidFill>
                <a:effectLst/>
                <a:latin typeface="arial"/>
              </a:rPr>
              <a:t>сучасна </a:t>
            </a:r>
            <a:r>
              <a:rPr lang="uk-UA" sz="4400" b="0" dirty="0" smtClean="0">
                <a:solidFill>
                  <a:srgbClr val="FF0000"/>
                </a:solidFill>
                <a:effectLst/>
                <a:latin typeface="arial"/>
              </a:rPr>
              <a:t>письменниця </a:t>
            </a:r>
            <a:r>
              <a:rPr lang="uk-UA" sz="4400" b="0" dirty="0">
                <a:solidFill>
                  <a:srgbClr val="FF0000"/>
                </a:solidFill>
                <a:effectLst/>
                <a:latin typeface="arial"/>
              </a:rPr>
              <a:t>з України. П</a:t>
            </a:r>
            <a:r>
              <a:rPr lang="uk-UA" sz="4400" b="0" dirty="0" smtClean="0">
                <a:solidFill>
                  <a:srgbClr val="FF0000"/>
                </a:solidFill>
                <a:effectLst/>
                <a:latin typeface="arial"/>
              </a:rPr>
              <a:t>ише в </a:t>
            </a:r>
            <a:r>
              <a:rPr lang="uk-UA" sz="4400" b="0" dirty="0">
                <a:solidFill>
                  <a:srgbClr val="FF0000"/>
                </a:solidFill>
                <a:effectLst/>
                <a:latin typeface="arial"/>
              </a:rPr>
              <a:t>жанрі підліткової фантастики та </a:t>
            </a:r>
            <a:r>
              <a:rPr lang="uk-UA" sz="4400" b="0" dirty="0" err="1">
                <a:solidFill>
                  <a:srgbClr val="FF0000"/>
                </a:solidFill>
                <a:effectLst/>
                <a:latin typeface="arial"/>
              </a:rPr>
              <a:t>фентезі</a:t>
            </a:r>
            <a:endParaRPr lang="uk-UA" sz="4400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683568" y="116632"/>
            <a:ext cx="8460432" cy="41764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Наталія Щерба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097740" cy="314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2088232" cy="291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95" y="3816557"/>
            <a:ext cx="20193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7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1196752"/>
            <a:ext cx="6512511" cy="1431032"/>
          </a:xfrm>
        </p:spPr>
        <p:txBody>
          <a:bodyPr/>
          <a:lstStyle/>
          <a:p>
            <a:pPr marL="0" indent="0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/>
              </a:rPr>
              <a:t>українська письменниця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129614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Галина </a:t>
            </a:r>
            <a:r>
              <a:rPr lang="uk-UA" sz="4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агутяк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693099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57" y="1917747"/>
            <a:ext cx="2229335" cy="345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21" y="3140967"/>
            <a:ext cx="2277225" cy="354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59510"/>
            <a:ext cx="2758297" cy="28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7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7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116633"/>
            <a:ext cx="856895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Тетяна </a:t>
            </a:r>
            <a:r>
              <a:rPr lang="uk-UA" sz="4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Щербаченко</a:t>
            </a:r>
            <a:endParaRPr lang="uk-UA" sz="4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99992" y="1052736"/>
            <a:ext cx="4377125" cy="295232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000" dirty="0">
                <a:solidFill>
                  <a:srgbClr val="FF0000"/>
                </a:solidFill>
                <a:latin typeface="arial"/>
              </a:rPr>
              <a:t>авторка дитячих книжок, </a:t>
            </a:r>
            <a:r>
              <a:rPr lang="uk-UA" sz="4000" dirty="0" err="1">
                <a:solidFill>
                  <a:srgbClr val="FF0000"/>
                </a:solidFill>
                <a:latin typeface="arial"/>
              </a:rPr>
              <a:t>арт-менеджерка</a:t>
            </a:r>
            <a:endParaRPr lang="uk-UA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220141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53986"/>
            <a:ext cx="3349997" cy="33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4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24935" cy="1224136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Оксана </a:t>
            </a:r>
            <a:r>
              <a:rPr lang="uk-UA" sz="4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Лущевська</a:t>
            </a:r>
            <a:endParaRPr lang="uk-UA" sz="4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3215766" y="1340768"/>
            <a:ext cx="6180770" cy="46805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українська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дитяча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письменниця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поетеса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дослідниця</a:t>
            </a: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дитячої</a:t>
            </a:r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літератури</a:t>
            </a:r>
            <a:endParaRPr lang="uk-UA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96424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40364"/>
            <a:ext cx="3161686" cy="323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7"/>
            <a:ext cx="2592287" cy="296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57530"/>
            <a:ext cx="23812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4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7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52927" cy="1368152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Леся Вороніна</a:t>
            </a:r>
            <a:endParaRPr lang="uk-UA" sz="4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2627784" y="1124744"/>
            <a:ext cx="6516216" cy="53285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dirty="0" err="1">
                <a:solidFill>
                  <a:srgbClr val="FF0000"/>
                </a:solidFill>
                <a:latin typeface="arial"/>
              </a:rPr>
              <a:t>українська</a:t>
            </a:r>
            <a:r>
              <a:rPr lang="ru-RU" sz="4000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4000" dirty="0" err="1">
                <a:solidFill>
                  <a:srgbClr val="FF0000"/>
                </a:solidFill>
                <a:latin typeface="arial"/>
              </a:rPr>
              <a:t>письменниця</a:t>
            </a:r>
            <a:r>
              <a:rPr lang="ru-RU" sz="4000" dirty="0">
                <a:solidFill>
                  <a:srgbClr val="FF0000"/>
                </a:solidFill>
                <a:latin typeface="arial"/>
              </a:rPr>
              <a:t>, </a:t>
            </a:r>
            <a:r>
              <a:rPr lang="ru-RU" sz="4000" dirty="0" err="1">
                <a:solidFill>
                  <a:srgbClr val="FF0000"/>
                </a:solidFill>
                <a:latin typeface="arial"/>
              </a:rPr>
              <a:t>перекладачка</a:t>
            </a:r>
            <a:r>
              <a:rPr lang="ru-RU" sz="4000" dirty="0">
                <a:solidFill>
                  <a:srgbClr val="FF0000"/>
                </a:solidFill>
                <a:latin typeface="arial"/>
              </a:rPr>
              <a:t>, </a:t>
            </a:r>
            <a:r>
              <a:rPr lang="ru-RU" sz="4000" dirty="0" smtClean="0">
                <a:solidFill>
                  <a:srgbClr val="FF0000"/>
                </a:solidFill>
                <a:latin typeface="arial"/>
              </a:rPr>
              <a:t>член </a:t>
            </a:r>
            <a:r>
              <a:rPr lang="ru-RU" sz="4000" dirty="0" err="1">
                <a:solidFill>
                  <a:srgbClr val="FF0000"/>
                </a:solidFill>
                <a:latin typeface="arial"/>
              </a:rPr>
              <a:t>Спілки</a:t>
            </a:r>
            <a:r>
              <a:rPr lang="ru-RU" sz="4000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4000" dirty="0" err="1">
                <a:solidFill>
                  <a:srgbClr val="FF0000"/>
                </a:solidFill>
                <a:latin typeface="arial"/>
              </a:rPr>
              <a:t>письменників</a:t>
            </a:r>
            <a:r>
              <a:rPr lang="ru-RU" sz="4000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4000" dirty="0" err="1">
                <a:solidFill>
                  <a:srgbClr val="FF0000"/>
                </a:solidFill>
                <a:latin typeface="arial"/>
              </a:rPr>
              <a:t>України</a:t>
            </a:r>
            <a:endParaRPr lang="uk-UA" sz="4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3" y="1196752"/>
            <a:ext cx="2520280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89648"/>
            <a:ext cx="30551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662147"/>
            <a:ext cx="3074207" cy="31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40968"/>
            <a:ext cx="2104850" cy="332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4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5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04664"/>
            <a:ext cx="6120680" cy="2592288"/>
          </a:xfrm>
          <a:effectLst>
            <a:reflection endPos="0" dir="5400000" sy="-100000" algn="bl" rotWithShape="0"/>
          </a:effectLst>
        </p:spPr>
        <p:txBody>
          <a:bodyPr anchor="ctr"/>
          <a:lstStyle/>
          <a:p>
            <a:pPr marL="0" indent="0" algn="ctr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у</a:t>
            </a:r>
            <a:r>
              <a:rPr lang="uk-UA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країнський письменник</a:t>
            </a:r>
            <a:endParaRPr lang="uk-UA" b="0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95536" y="188641"/>
            <a:ext cx="8424936" cy="1008112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Андрій Бачинський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9663"/>
            <a:ext cx="3708499" cy="3399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2446387" cy="374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98838"/>
            <a:ext cx="256706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93" y="2425299"/>
            <a:ext cx="257419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7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75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Ольга </a:t>
            </a:r>
            <a:r>
              <a:rPr lang="uk-UA" sz="4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Бусенко</a:t>
            </a:r>
            <a:endParaRPr lang="uk-UA" sz="4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4644008" y="1484784"/>
            <a:ext cx="4032448" cy="273630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країнська письменниця</a:t>
            </a:r>
            <a:endParaRPr lang="uk-UA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4494"/>
            <a:ext cx="4255829" cy="3342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2104"/>
            <a:ext cx="3528392" cy="354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196752"/>
            <a:ext cx="6048672" cy="2808312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поет, дитячий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письменник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,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прозаїк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, </a:t>
            </a:r>
            <a:r>
              <a:rPr lang="ru-RU" b="0" dirty="0" smtClean="0">
                <a:solidFill>
                  <a:srgbClr val="FF0000"/>
                </a:solidFill>
                <a:effectLst/>
                <a:latin typeface="arial"/>
              </a:rPr>
              <a:t>критик</a:t>
            </a:r>
            <a:r>
              <a:rPr lang="ru-RU" b="0" dirty="0">
                <a:solidFill>
                  <a:srgbClr val="FF0000"/>
                </a:solidFill>
                <a:effectLst/>
                <a:latin typeface="arial"/>
              </a:rPr>
              <a:t>, </a:t>
            </a:r>
            <a:r>
              <a:rPr lang="ru-RU" b="0" dirty="0" err="1">
                <a:solidFill>
                  <a:srgbClr val="FF0000"/>
                </a:solidFill>
                <a:effectLst/>
                <a:latin typeface="arial"/>
              </a:rPr>
              <a:t>перекладач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08912" cy="129614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Іван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Андрусяк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8015"/>
            <a:ext cx="2843808" cy="426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68499"/>
            <a:ext cx="2803020" cy="327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2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8194" y="1124745"/>
            <a:ext cx="5042277" cy="4390424"/>
          </a:xfrm>
        </p:spPr>
        <p:txBody>
          <a:bodyPr/>
          <a:lstStyle/>
          <a:p>
            <a:pPr marL="0" indent="0" algn="ctr">
              <a:buNone/>
            </a:pPr>
            <a:r>
              <a:rPr lang="uk-UA" b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українська письменниця, перекладачка</a:t>
            </a:r>
            <a:endParaRPr lang="uk-UA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136904" cy="144016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Дзвінка 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Матіяш</a:t>
            </a:r>
            <a:endParaRPr lang="uk-U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2" y="1380752"/>
            <a:ext cx="3819775" cy="2552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88075"/>
            <a:ext cx="3024336" cy="316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28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Повітряний потік">
  <a:themeElements>
    <a:clrScheme name="Повітряний поті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вітряний поті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вітряний поті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460</TotalTime>
  <Words>154</Words>
  <Application>Microsoft Office PowerPoint</Application>
  <PresentationFormat>Екран (4:3)</PresentationFormat>
  <Paragraphs>41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2" baseType="lpstr">
      <vt:lpstr>Повітряний потік</vt:lpstr>
      <vt:lpstr>Сучасна українська дитяча література</vt:lpstr>
      <vt:lpstr>Олександр Дерманський</vt:lpstr>
      <vt:lpstr>Тетяна Щербаченко</vt:lpstr>
      <vt:lpstr>Оксана Лущевська</vt:lpstr>
      <vt:lpstr>Леся Вороніна</vt:lpstr>
      <vt:lpstr>український письменник</vt:lpstr>
      <vt:lpstr>Ольга Бусенко</vt:lpstr>
      <vt:lpstr>поет, дитячий письменник, прозаїк, критик, перекладач</vt:lpstr>
      <vt:lpstr>українська письменниця, перекладачка</vt:lpstr>
      <vt:lpstr>український поет, прозаїк, сценарист</vt:lpstr>
      <vt:lpstr>український журналіст і письменник</vt:lpstr>
      <vt:lpstr>українська письменниця</vt:lpstr>
      <vt:lpstr>сучасний український письменник, якого вважають одним із найконтроверсійніших сучасних письменників-інтелектуалів</vt:lpstr>
      <vt:lpstr>українська письменниця, журналіст</vt:lpstr>
      <vt:lpstr>письменники-фантасти</vt:lpstr>
      <vt:lpstr>автор книжок для дітей та підлітків</vt:lpstr>
      <vt:lpstr>українська письменниця, журналіст</vt:lpstr>
      <vt:lpstr>український поет, прозаїк,  дитячий  письменник, новинар</vt:lpstr>
      <vt:lpstr>сучасний український письменник</vt:lpstr>
      <vt:lpstr>сучасна письменниця з України. Пише в жанрі підліткової фантастики та фентезі</vt:lpstr>
      <vt:lpstr>українська письменниця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Biblio</cp:lastModifiedBy>
  <cp:revision>57</cp:revision>
  <dcterms:created xsi:type="dcterms:W3CDTF">2010-02-23T11:30:32Z</dcterms:created>
  <dcterms:modified xsi:type="dcterms:W3CDTF">2017-01-30T11:31:50Z</dcterms:modified>
</cp:coreProperties>
</file>