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58" r:id="rId10"/>
    <p:sldId id="267" r:id="rId11"/>
    <p:sldId id="265" r:id="rId12"/>
    <p:sldId id="266" r:id="rId13"/>
    <p:sldId id="268" r:id="rId14"/>
    <p:sldId id="271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5" d="100"/>
          <a:sy n="65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ABB83-6A43-48F6-BE3F-1BA86D6C902D}" type="datetimeFigureOut">
              <a:rPr lang="uk-UA" smtClean="0"/>
              <a:t>07.02.2017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CB801-E12E-4E86-AB6A-5D0C71C616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579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63D6-9E0A-4266-8F63-83AD511B3023}" type="datetime1">
              <a:rPr lang="uk-UA" smtClean="0"/>
              <a:t>07.02.2017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DC0C-822C-4845-917F-EBB2551F6D88}" type="datetime1">
              <a:rPr lang="uk-UA" smtClean="0"/>
              <a:t>07.02.2017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24FA-FB6A-45C0-8768-A9D6DE6B95BB}" type="datetime1">
              <a:rPr lang="uk-UA" smtClean="0"/>
              <a:t>07.02.2017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6A51-F9D2-4F59-B2E7-99C38C4F2367}" type="datetime1">
              <a:rPr lang="uk-UA" smtClean="0"/>
              <a:t>07.02.2017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E1D4-50D1-4501-B899-09AD73B8ED4C}" type="datetime1">
              <a:rPr lang="uk-UA" smtClean="0"/>
              <a:t>07.02.2017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2689-B6B0-47FA-AD20-3D960289B82F}" type="datetime1">
              <a:rPr lang="uk-UA" smtClean="0"/>
              <a:t>07.02.2017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B6E0-BEBB-4C08-8460-EDA70DAFD221}" type="datetime1">
              <a:rPr lang="uk-UA" smtClean="0"/>
              <a:t>07.02.2017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3CF2-C839-4F58-9FD4-D71FDF5D4D80}" type="datetime1">
              <a:rPr lang="uk-UA" smtClean="0"/>
              <a:t>07.02.2017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71DC-8713-4869-932C-3B8C06FB61C0}" type="datetime1">
              <a:rPr lang="uk-UA" smtClean="0"/>
              <a:t>07.02.2017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6D7E-08EF-40DE-A6BC-7C8295F759E9}" type="datetime1">
              <a:rPr lang="uk-UA" smtClean="0"/>
              <a:t>07.02.2017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EC99-7575-4B7D-B47F-21325B05897A}" type="datetime1">
              <a:rPr lang="uk-UA" smtClean="0"/>
              <a:t>07.02.2017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C6703-E6B4-4673-8E58-BA6F785AAC99}" type="datetime1">
              <a:rPr lang="uk-UA" smtClean="0"/>
              <a:t>07.02.2017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323528" y="1052736"/>
            <a:ext cx="8568952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Народ</a:t>
            </a:r>
            <a:r>
              <a:rPr lang="ru-RU" sz="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, що не знає своєї історії, </a:t>
            </a:r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є </a:t>
            </a:r>
            <a:r>
              <a:rPr lang="ru-RU" sz="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народ </a:t>
            </a:r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сліпців</a:t>
            </a:r>
          </a:p>
          <a:p>
            <a:pPr algn="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О.  </a:t>
            </a:r>
            <a:r>
              <a: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Довженко </a:t>
            </a:r>
            <a:endParaRPr lang="uk-UA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6710"/>
            <a:ext cx="1935351" cy="2741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2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	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Литовченко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Т.І. Орлі, син Орлика/ Т.І. 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Литовченко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; 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худож.-ілюстратор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І.І.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Яхін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. – Харків:Фоліо, 2012. – 282с.</a:t>
            </a:r>
            <a:endParaRPr lang="uk-UA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3635896" y="1556792"/>
            <a:ext cx="5256584" cy="5112568"/>
          </a:xfrm>
        </p:spPr>
        <p:txBody>
          <a:bodyPr>
            <a:normAutofit fontScale="92500"/>
          </a:bodyPr>
          <a:lstStyle/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Ім’я гетьмана  П. Орлика загальновідоме: сподвижник І.Мазепи, спадкоємець його слави, автор «Пактів й конституцій законів та вольностей Війська Запорозького»… Набагато менше сучасні українці знають про його сина Григорія Орлика, який був відомим політичним і військовим діячем доби французького короля </a:t>
            </a:r>
            <a:r>
              <a:rPr lang="uk-UA" sz="2200" dirty="0" err="1" smtClean="0">
                <a:solidFill>
                  <a:schemeClr val="tx1"/>
                </a:solidFill>
                <a:latin typeface="Arial Black" pitchFamily="34" charset="0"/>
              </a:rPr>
              <a:t>ЛюдовікаХ</a:t>
            </a:r>
            <a:r>
              <a:rPr lang="en-US" sz="2200" dirty="0" smtClean="0">
                <a:solidFill>
                  <a:schemeClr val="tx1"/>
                </a:solidFill>
                <a:latin typeface="Arial Black" pitchFamily="34" charset="0"/>
              </a:rPr>
              <a:t>V</a:t>
            </a:r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, видатним дипломатом. Життя Г.Орлі  було сповнене небезпечних пригод, з яких він завжди виходив з честю.</a:t>
            </a:r>
            <a:endParaRPr lang="uk-UA" sz="2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7544" y="1772816"/>
            <a:ext cx="2949575" cy="4525963"/>
          </a:xfrm>
          <a:prstGeom prst="rect">
            <a:avLst/>
          </a:prstGeom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58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	Антоненко-Давидович Б.Д. Смерть. Сибірські новели/ Б.Д. Антоненко-Давидович. – Харків: Фоліо, 2012. – 379с.</a:t>
            </a:r>
            <a:endParaRPr lang="uk-UA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3563888" y="2276872"/>
            <a:ext cx="4680520" cy="4248472"/>
          </a:xfrm>
        </p:spPr>
        <p:txBody>
          <a:bodyPr>
            <a:normAutofit fontScale="92500"/>
          </a:bodyPr>
          <a:lstStyle/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«Сибірські новели» – це низка неповторних людських доль і характерів, яким з того чи іншого боку довелося пройти через криваву машину </a:t>
            </a:r>
            <a:r>
              <a:rPr lang="uk-UA" sz="2200" dirty="0" err="1" smtClean="0">
                <a:solidFill>
                  <a:schemeClr val="tx1"/>
                </a:solidFill>
                <a:latin typeface="Arial Black" pitchFamily="34" charset="0"/>
              </a:rPr>
              <a:t>ГУЛАГу</a:t>
            </a:r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. 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Центральний персонаж  повісті «Смерть» - український інтелігент Кость </a:t>
            </a:r>
            <a:r>
              <a:rPr lang="uk-UA" sz="2200" dirty="0" err="1" smtClean="0">
                <a:solidFill>
                  <a:schemeClr val="tx1"/>
                </a:solidFill>
                <a:latin typeface="Arial Black" pitchFamily="34" charset="0"/>
              </a:rPr>
              <a:t>Горобенко</a:t>
            </a:r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. Колишній прибічник Петлюри, він був членом різних українських організацій. Але потім зрікся свого коріння. </a:t>
            </a:r>
            <a:endParaRPr lang="uk-UA" sz="2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5536" y="2420888"/>
            <a:ext cx="2501900" cy="3932238"/>
          </a:xfrm>
          <a:prstGeom prst="rect">
            <a:avLst/>
          </a:prstGeom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8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	Мушкетик Ю.М. Гетьманський скарб: роман/ Ю.М. мушкетик; 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художн.-ілюстратор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С.В. 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Кривенченко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. – Харків: Фоліо, 2012. – 415 с. </a:t>
            </a:r>
            <a:endParaRPr lang="uk-UA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3563888" y="2276872"/>
            <a:ext cx="4968552" cy="4392488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Юрій Мушкетик – відомий майстер сучасної української прози, лауреат Державної премії ім. Т.Шевченка.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У романі «Гетсиманський скарб» письменник досліджує проблему пошуку легендарного скарбу  наказного  гетьмана Полуботка.  </a:t>
            </a:r>
            <a:endParaRPr lang="uk-UA" sz="2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4352"/>
          <a:stretch/>
        </p:blipFill>
        <p:spPr>
          <a:xfrm>
            <a:off x="395536" y="2060848"/>
            <a:ext cx="2592288" cy="4085468"/>
          </a:xfrm>
          <a:prstGeom prst="rect">
            <a:avLst/>
          </a:prstGeom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72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58102" y="158775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	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Тарахан-Береза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З.П. «Заворожи мені, волхве…». Тарас Шевченко і Михайло 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Щепкін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/</a:t>
            </a:r>
            <a:endParaRPr lang="uk-UA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3419872" y="1340768"/>
            <a:ext cx="5616624" cy="5181064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Видання, присвячене 200-літньому ювілею з дня народження Т.Г.Шевченка і 225-річчю М.С. </a:t>
            </a:r>
            <a:r>
              <a:rPr lang="uk-UA" sz="2200" dirty="0" err="1" smtClean="0">
                <a:solidFill>
                  <a:schemeClr val="tx1"/>
                </a:solidFill>
                <a:latin typeface="Arial Black" pitchFamily="34" charset="0"/>
              </a:rPr>
              <a:t>Щепкіна</a:t>
            </a:r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, збагачує шевченкознавство цікавим аспектом. Автор, спираючись на науково-історичні документи, здійснила оригінальне дослідження щодо живописного твору </a:t>
            </a:r>
            <a:r>
              <a:rPr lang="uk-UA" sz="2200" smtClean="0">
                <a:solidFill>
                  <a:schemeClr val="tx1"/>
                </a:solidFill>
                <a:latin typeface="Arial Black" pitchFamily="34" charset="0"/>
              </a:rPr>
              <a:t>Т.Г.Шевченка </a:t>
            </a:r>
          </a:p>
          <a:p>
            <a:r>
              <a:rPr lang="uk-UA" sz="2200" smtClean="0">
                <a:solidFill>
                  <a:schemeClr val="tx1"/>
                </a:solidFill>
                <a:latin typeface="Arial Black" pitchFamily="34" charset="0"/>
              </a:rPr>
              <a:t>«</a:t>
            </a:r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Портрет Михайла </a:t>
            </a:r>
            <a:r>
              <a:rPr lang="uk-UA" sz="2200" dirty="0" err="1" smtClean="0">
                <a:solidFill>
                  <a:schemeClr val="tx1"/>
                </a:solidFill>
                <a:latin typeface="Arial Black" pitchFamily="34" charset="0"/>
              </a:rPr>
              <a:t>Щепкіна</a:t>
            </a:r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».</a:t>
            </a:r>
            <a:endParaRPr lang="uk-UA" sz="2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59" y="1916832"/>
            <a:ext cx="3022911" cy="410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77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300248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	Микола Пимоненко: альбом/ І.В.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Огієвська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. – К.: Мистецтво,2012. – 128с.</a:t>
            </a:r>
            <a:endParaRPr lang="uk-UA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3923928" y="2132856"/>
            <a:ext cx="4968552" cy="4608512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В альбомі репродукуються твори визначного українського художника кінця ХІХ – початку ХХ ст. Миколи </a:t>
            </a:r>
            <a:r>
              <a:rPr lang="uk-UA" sz="2200" dirty="0" err="1" smtClean="0">
                <a:solidFill>
                  <a:schemeClr val="tx1"/>
                </a:solidFill>
                <a:latin typeface="Arial Black" pitchFamily="34" charset="0"/>
              </a:rPr>
              <a:t>Корниловича</a:t>
            </a:r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 Пимоненка (1862-1912), який правдиво і поетично відобразив життя села, змалював звичаї і побут українців, створив яскраві народні образи. </a:t>
            </a:r>
            <a:endParaRPr lang="uk-UA" sz="2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" y="1772816"/>
            <a:ext cx="3384376" cy="451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400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076"/>
          <a:stretch/>
        </p:blipFill>
        <p:spPr>
          <a:xfrm>
            <a:off x="338452" y="1937614"/>
            <a:ext cx="3528392" cy="452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Місце для тексту 6"/>
          <p:cNvSpPr>
            <a:spLocks noGrp="1"/>
          </p:cNvSpPr>
          <p:nvPr>
            <p:ph type="body" sz="quarter" idx="3"/>
          </p:nvPr>
        </p:nvSpPr>
        <p:spPr>
          <a:xfrm>
            <a:off x="107504" y="260648"/>
            <a:ext cx="8784976" cy="1296144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  Тома Л.В. – К.:ПАТ «ДАК «</a:t>
            </a:r>
            <a:r>
              <a:rPr lang="uk-UA" dirty="0" err="1" smtClean="0">
                <a:solidFill>
                  <a:schemeClr val="bg1"/>
                </a:solidFill>
                <a:latin typeface="Arial Black" pitchFamily="34" charset="0"/>
              </a:rPr>
              <a:t>Укрвидавполіграфія</a:t>
            </a:r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», 2012. – 96с.</a:t>
            </a:r>
            <a:endParaRPr lang="uk-UA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4"/>
          </p:nvPr>
        </p:nvSpPr>
        <p:spPr>
          <a:xfrm>
            <a:off x="4139952" y="2174875"/>
            <a:ext cx="4896543" cy="3951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Arial Black" pitchFamily="34" charset="0"/>
              </a:rPr>
              <a:t>Данило Апостол – (1654-1734),  ставши гетьманом Лівобережної України у скрутний для країни час, незважаючи на свій більш ніж поважний вік (73роки), зумів залишити помітний слід в історії  України: саме за його петицією Анна </a:t>
            </a:r>
            <a:r>
              <a:rPr lang="uk-UA" dirty="0" err="1" smtClean="0">
                <a:latin typeface="Arial Black" pitchFamily="34" charset="0"/>
              </a:rPr>
              <a:t>Іоаннівна</a:t>
            </a:r>
            <a:r>
              <a:rPr lang="uk-UA" dirty="0" smtClean="0">
                <a:latin typeface="Arial Black" pitchFamily="34" charset="0"/>
              </a:rPr>
              <a:t> у так званих «»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bg2">
                    <a:lumMod val="75000"/>
                  </a:schemeClr>
                </a:solidFill>
              </a:rPr>
              <a:t>Голенко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 З.М. Київська інженерна гімназія</a:t>
            </a:r>
            <a:endParaRPr lang="uk-UA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26">
        <p14:ferris dir="r"/>
      </p:transition>
    </mc:Choice>
    <mc:Fallback xmlns="">
      <p:transition spd="slow" advClick="0" advTm="2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	Тома Л.В. Володимир Вернадський. – К.:ПАТ «ДАК «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Укрвидавполіграфія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», 2012. – 128с. </a:t>
            </a:r>
            <a:endParaRPr lang="uk-UA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3707904" y="1556792"/>
            <a:ext cx="5184576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В історії важко уявити вченого, який би зробив так багато для людства, як </a:t>
            </a:r>
          </a:p>
          <a:p>
            <a:pPr>
              <a:spcBef>
                <a:spcPts val="0"/>
              </a:spcBef>
            </a:pPr>
            <a:r>
              <a:rPr lang="uk-UA" sz="2200" i="1" dirty="0" smtClean="0">
                <a:solidFill>
                  <a:schemeClr val="tx1"/>
                </a:solidFill>
                <a:latin typeface="Arial Black" pitchFamily="34" charset="0"/>
              </a:rPr>
              <a:t>Володимир Вернадський. </a:t>
            </a:r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Природознавець, філософ, основоположник про живу речовину. </a:t>
            </a:r>
          </a:p>
          <a:p>
            <a:pPr>
              <a:spcBef>
                <a:spcPts val="0"/>
              </a:spcBef>
            </a:pPr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Перший президент Української академії наук. </a:t>
            </a:r>
            <a:r>
              <a:rPr lang="uk-UA" sz="2200" dirty="0" smtClean="0">
                <a:solidFill>
                  <a:schemeClr val="tx1"/>
                </a:solidFill>
              </a:rPr>
              <a:t> </a:t>
            </a:r>
            <a:endParaRPr lang="uk-UA" sz="2200" dirty="0">
              <a:solidFill>
                <a:schemeClr val="tx1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1520" y="1628800"/>
            <a:ext cx="343217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bg2">
                    <a:lumMod val="75000"/>
                  </a:schemeClr>
                </a:solidFill>
              </a:rPr>
              <a:t>Голенко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 З.М. Київська інженерна гімназія</a:t>
            </a:r>
            <a:endParaRPr lang="uk-UA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6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230783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latin typeface="Arial Black" pitchFamily="34" charset="0"/>
              </a:rPr>
              <a:t>	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Мицик Ю.А. Св. Петро Могила. – Київ: ПАТ «ДАК « 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Укрвидавполіграфія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», 2012. – 128с.</a:t>
            </a:r>
            <a:endParaRPr lang="uk-UA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3743400" y="1484784"/>
            <a:ext cx="4933056" cy="5040560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Значення діяльності святого Петра Могили – одного з найвидатніших церковних, культурних і політичних діячів України – важко переоцінити. 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Недарма час, протягом якого він був митрополитом називають Могилянською добою. 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1996 року Петра Могилу було причислено до лику святих Православної Церкви</a:t>
            </a:r>
            <a:r>
              <a:rPr lang="uk-UA" sz="22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uk-UA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3419872" cy="44735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97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	Сорока Ю.В. Чигиринські походи/ Ю.В.Сорока; 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художн.-оформлювач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О.Г. Жуков. – К.: Шанс, 2012. – 128с.</a:t>
            </a:r>
            <a:endParaRPr lang="uk-UA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4355976" y="2060847"/>
            <a:ext cx="4392488" cy="4387469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Походи турецької армії та її союзників на Правобережжя і до Чигирина, а також битви, які відбувалися в межах тієї операції османського війська, дістали назву Чигиринських походів 1677-1678 років.</a:t>
            </a:r>
            <a:endParaRPr lang="uk-UA" sz="2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598"/>
          <a:stretch/>
        </p:blipFill>
        <p:spPr>
          <a:xfrm>
            <a:off x="539552" y="2060847"/>
            <a:ext cx="3240360" cy="4402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61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	Коляда І.А. ,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Милько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В.І. Кирило 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Розумовський.-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К.:ПАТ «ДАК «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Укрвидавполіграфія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», 2012.- 128с.</a:t>
            </a:r>
            <a:endParaRPr lang="uk-UA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4211960" y="2060848"/>
            <a:ext cx="4464496" cy="4608512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Він пройшов карколомний шлях від пастуха до президента Імперської Академії наук і мистецтв, отримав титул графа Російської імперії і став останнім гетьманом України-Гетьманщини (1750-1764). </a:t>
            </a:r>
            <a:endParaRPr lang="uk-UA" sz="2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940" b="4425"/>
          <a:stretch/>
        </p:blipFill>
        <p:spPr>
          <a:xfrm>
            <a:off x="395536" y="1844824"/>
            <a:ext cx="332745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	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Кралюк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П.М. Князі Острозькі. – К.: ПАТ «ДАК «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Укрвидавполіграфія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», 2012. – 128с.</a:t>
            </a:r>
            <a:endParaRPr lang="uk-UA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3779912" y="1700808"/>
            <a:ext cx="5364088" cy="4970476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Вагому роль в історії українських земель періоду Середньовіччя відіграла династія князів Острозьких, зокрема її представники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 Костянтин Іванович 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uk-UA" sz="2200" dirty="0" err="1" smtClean="0">
                <a:solidFill>
                  <a:schemeClr val="tx1"/>
                </a:solidFill>
                <a:latin typeface="Arial Black" pitchFamily="34" charset="0"/>
              </a:rPr>
              <a:t>бл</a:t>
            </a:r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. 1460-1530)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 та його син 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Василь Костянтин (1526-1608). Після розпаду Київської Русі виступили продовжувачами давньоруських політичних та культурних традицій.</a:t>
            </a:r>
            <a:endParaRPr lang="uk-UA" sz="2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97" y="1916832"/>
            <a:ext cx="319388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3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317723"/>
            <a:ext cx="7772400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	Коляда І.А., Марченко С.А., Кирієнко О.Ю. Битва під Берестечком /І.А. Коляда та ін.; 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худож.-оформлювач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О.Г. Жуков. – К.: Шанс, 2012. – 128с.</a:t>
            </a:r>
            <a:endParaRPr lang="uk-UA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3635896" y="2060848"/>
            <a:ext cx="5040560" cy="4608512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Наймасштабнішою битвою періоду Української національно-визвольної війни 1648-1654 років була битва під Берестечком, де в бою зіткнулися, з одного боку, козацько-селянське військо Богдана Хмельницького, його союзники кримські татари та військо Речі Посполитої – з іншого.</a:t>
            </a:r>
            <a:endParaRPr lang="uk-UA" sz="2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3320" t="2001" r="3320"/>
          <a:stretch/>
        </p:blipFill>
        <p:spPr>
          <a:xfrm>
            <a:off x="107504" y="2132856"/>
            <a:ext cx="3168352" cy="4287165"/>
          </a:xfrm>
          <a:prstGeom prst="rect">
            <a:avLst/>
          </a:prstGeom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4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	Чемерис В.Л. Фортеця на Борисфені: 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іст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. Роман/ В.Л. Чемерис; 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худож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. –іл. С.В. 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Кривенченко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. – Харків: Фоліо, 2012. – 443с.</a:t>
            </a:r>
            <a:endParaRPr lang="uk-UA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3707904" y="2132856"/>
            <a:ext cx="5040560" cy="4320480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chemeClr val="tx1"/>
                </a:solidFill>
                <a:latin typeface="Arial Black" pitchFamily="34" charset="0"/>
              </a:rPr>
              <a:t>Що може бути цікавішим за її величність Історію? Тільки Історія, про яку розповідають цікаво, небайдуже та неупереджено. Саме так, як це  робить Валентин Чемерис – відомий український письменник, автор багатьох історичних та фантастичних романів і оповідань, лауреат літературних премій.</a:t>
            </a:r>
            <a:endParaRPr lang="uk-UA" sz="2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5536" y="1988840"/>
            <a:ext cx="2786063" cy="4525963"/>
          </a:xfrm>
          <a:prstGeom prst="rect">
            <a:avLst/>
          </a:prstGeom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29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">
        <p14:ferris dir="r"/>
      </p:transition>
    </mc:Choice>
    <mc:Fallback xmlns="">
      <p:transition spd="slow" advTm="2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616</Words>
  <Application>Microsoft Office PowerPoint</Application>
  <PresentationFormat>Екран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Тема Office</vt:lpstr>
      <vt:lpstr>Презентація PowerPoint</vt:lpstr>
      <vt:lpstr>Презентація PowerPoint</vt:lpstr>
      <vt:lpstr> Тома Л.В. Володимир Вернадський. – К.:ПАТ «ДАК «Укрвидавполіграфія», 2012. – 128с. </vt:lpstr>
      <vt:lpstr> Мицик Ю.А. Св. Петро Могила. – Київ: ПАТ «ДАК « Укрвидавполіграфія», 2012. – 128с.</vt:lpstr>
      <vt:lpstr> Сорока Ю.В. Чигиринські походи/ Ю.В.Сорока; художн.-оформлювач О.Г. Жуков. – К.: Шанс, 2012. – 128с.</vt:lpstr>
      <vt:lpstr> Коляда І.А. ,Милько В.І. Кирило Розумовський.- К.:ПАТ «ДАК «Укрвидавполіграфія», 2012.- 128с.</vt:lpstr>
      <vt:lpstr> Кралюк П.М. Князі Острозькі. – К.: ПАТ «ДАК «Укрвидавполіграфія», 2012. – 128с.</vt:lpstr>
      <vt:lpstr> Коляда І.А., Марченко С.А., Кирієнко О.Ю. Битва під Берестечком /І.А. Коляда та ін.; худож.-оформлювач О.Г. Жуков. – К.: Шанс, 2012. – 128с.</vt:lpstr>
      <vt:lpstr> Чемерис В.Л. Фортеця на Борисфені: іст. Роман/ В.Л. Чемерис; худож. –іл. С.В. Кривенченко. – Харків: Фоліо, 2012. – 443с.</vt:lpstr>
      <vt:lpstr> Литовченко Т.І. Орлі, син Орлика/ Т.І. Литовченко; худож.-ілюстратор І.І.Яхін. – Харків:Фоліо, 2012. – 282с.</vt:lpstr>
      <vt:lpstr> Антоненко-Давидович Б.Д. Смерть. Сибірські новели/ Б.Д. Антоненко-Давидович. – Харків: Фоліо, 2012. – 379с.</vt:lpstr>
      <vt:lpstr> Мушкетик Ю.М. Гетьманський скарб: роман/ Ю.М. мушкетик; художн.-ілюстратор С.В. Кривенченко. – Харків: Фоліо, 2012. – 415 с. </vt:lpstr>
      <vt:lpstr> Тарахан-Береза З.П. «Заворожи мені, волхве…». Тарас Шевченко і Михайло Щепкін/</vt:lpstr>
      <vt:lpstr> Микола Пимоненко: альбом/ І.В.Огієвська. – К.: Мистецтво,2012. – 128с.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Biblio</cp:lastModifiedBy>
  <cp:revision>48</cp:revision>
  <dcterms:created xsi:type="dcterms:W3CDTF">2010-02-23T11:30:32Z</dcterms:created>
  <dcterms:modified xsi:type="dcterms:W3CDTF">2017-02-07T14:13:26Z</dcterms:modified>
</cp:coreProperties>
</file>