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78" r:id="rId3"/>
    <p:sldId id="256" r:id="rId4"/>
    <p:sldId id="259" r:id="rId5"/>
    <p:sldId id="264" r:id="rId6"/>
    <p:sldId id="263" r:id="rId7"/>
    <p:sldId id="282" r:id="rId8"/>
    <p:sldId id="281" r:id="rId9"/>
    <p:sldId id="262" r:id="rId10"/>
    <p:sldId id="265" r:id="rId11"/>
    <p:sldId id="279" r:id="rId12"/>
    <p:sldId id="266" r:id="rId13"/>
    <p:sldId id="267" r:id="rId14"/>
    <p:sldId id="268" r:id="rId15"/>
    <p:sldId id="269" r:id="rId16"/>
    <p:sldId id="272" r:id="rId17"/>
    <p:sldId id="273" r:id="rId18"/>
    <p:sldId id="275" r:id="rId19"/>
    <p:sldId id="276" r:id="rId20"/>
    <p:sldId id="274" r:id="rId21"/>
    <p:sldId id="271" r:id="rId22"/>
    <p:sldId id="257" r:id="rId23"/>
    <p:sldId id="270" r:id="rId24"/>
    <p:sldId id="277" r:id="rId25"/>
    <p:sldId id="28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6F3505"/>
    <a:srgbClr val="6B3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9452F-CB35-4E0F-B48C-722559051208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6C2CF-C042-4286-810E-CDFD3C11AB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5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6C2CF-C042-4286-810E-CDFD3C11AB72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91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  <p:transition spd="slow" advClick="0" advTm="11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30.01.2017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1000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uk.wikipedia.org/wiki/%D0%A4%D0%B0%D0%B9%D0%BB:Ivan_Sirko_(Repin_Cossacks)_.png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//upload.wikimedia.org/wikipedia/uk/c/c7/Maket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5" cy="3226370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C00000"/>
                </a:solidFill>
                <a:latin typeface="Arial Black" pitchFamily="34" charset="0"/>
              </a:rPr>
              <a:t>14 жовтня </a:t>
            </a:r>
            <a:r>
              <a:rPr lang="uk-UA" sz="6000" b="1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uk-UA" sz="60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щорічно відзначається</a:t>
            </a:r>
            <a:b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День українського козацтва </a:t>
            </a: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згідно Указу Президента України від 7 серпня 1999р.). </a:t>
            </a:r>
            <a:br>
              <a:rPr lang="uk-UA" sz="36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endParaRPr lang="uk-UA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 descr="http://s52.radikal.ru/i136/0906/80/7524ee6342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295675" cy="371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1002498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Січ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дала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видатних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полководців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мудрих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державних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діячів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проводирів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Arial Black" pitchFamily="34" charset="0"/>
              </a:rPr>
              <a:t>народних</a:t>
            </a:r>
            <a:r>
              <a:rPr lang="ru-RU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4000" dirty="0" err="1" smtClean="0">
                <a:solidFill>
                  <a:srgbClr val="C00000"/>
                </a:solidFill>
                <a:latin typeface="Arial Black" pitchFamily="34" charset="0"/>
              </a:rPr>
              <a:t>повстань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b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uk-UA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28986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8496944" cy="1470025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Дмитро Байда Вишневецький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995936" y="1486952"/>
            <a:ext cx="5148064" cy="5215217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Першим взялася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організувати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козаків.</a:t>
            </a:r>
          </a:p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будував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острові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Мала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Хортиця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фортецю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яка мала стати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захисним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кордоном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від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татар. </a:t>
            </a:r>
            <a:endParaRPr lang="uk-UA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74715" cy="5217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3870231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Северин Наливайко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42" name="Picture 2" descr="http://www.greatest.com.ua/files/main/nalyvai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6" y="1118498"/>
            <a:ext cx="4206230" cy="533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4355976" y="1412776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latin typeface="Arial Black" pitchFamily="34" charset="0"/>
              </a:rPr>
              <a:t>Козацький</a:t>
            </a:r>
            <a:r>
              <a:rPr lang="ru-RU" sz="3200" dirty="0">
                <a:latin typeface="Arial Black" pitchFamily="34" charset="0"/>
              </a:rPr>
              <a:t> </a:t>
            </a:r>
            <a:r>
              <a:rPr lang="ru-RU" sz="3200" dirty="0" err="1">
                <a:latin typeface="Arial Black" pitchFamily="34" charset="0"/>
              </a:rPr>
              <a:t>отаман</a:t>
            </a:r>
            <a:r>
              <a:rPr lang="ru-RU" sz="3200" dirty="0">
                <a:latin typeface="Arial Black" pitchFamily="34" charset="0"/>
              </a:rPr>
              <a:t>, </a:t>
            </a:r>
            <a:r>
              <a:rPr lang="ru-RU" sz="3200" dirty="0" err="1">
                <a:latin typeface="Arial Black" pitchFamily="34" charset="0"/>
              </a:rPr>
              <a:t>керівник</a:t>
            </a:r>
            <a:r>
              <a:rPr lang="ru-RU" sz="3200" dirty="0">
                <a:latin typeface="Arial Black" pitchFamily="34" charset="0"/>
              </a:rPr>
              <a:t> антифеодального </a:t>
            </a:r>
            <a:r>
              <a:rPr lang="ru-RU" sz="3200" dirty="0" err="1">
                <a:latin typeface="Arial Black" pitchFamily="34" charset="0"/>
              </a:rPr>
              <a:t>селянсько-козацького</a:t>
            </a:r>
            <a:r>
              <a:rPr lang="ru-RU" sz="3200" dirty="0">
                <a:latin typeface="Arial Black" pitchFamily="34" charset="0"/>
              </a:rPr>
              <a:t> </a:t>
            </a:r>
            <a:r>
              <a:rPr lang="ru-RU" sz="3200" dirty="0" err="1">
                <a:latin typeface="Arial Black" pitchFamily="34" charset="0"/>
              </a:rPr>
              <a:t>повстання</a:t>
            </a:r>
            <a:r>
              <a:rPr lang="ru-RU" sz="3200" dirty="0">
                <a:latin typeface="Arial Black" pitchFamily="34" charset="0"/>
              </a:rPr>
              <a:t> </a:t>
            </a:r>
            <a:endParaRPr lang="ru-RU" sz="3200" dirty="0" smtClean="0">
              <a:latin typeface="Arial Black" pitchFamily="34" charset="0"/>
            </a:endParaRPr>
          </a:p>
          <a:p>
            <a:pPr algn="ctr"/>
            <a:r>
              <a:rPr lang="ru-RU" sz="3200" dirty="0" smtClean="0">
                <a:latin typeface="Arial Black" pitchFamily="34" charset="0"/>
              </a:rPr>
              <a:t>1594—1596 </a:t>
            </a:r>
            <a:r>
              <a:rPr lang="ru-RU" sz="3200" dirty="0" err="1">
                <a:latin typeface="Arial Black" pitchFamily="34" charset="0"/>
              </a:rPr>
              <a:t>років</a:t>
            </a:r>
            <a:r>
              <a:rPr lang="ru-RU" sz="3200" dirty="0">
                <a:latin typeface="Arial Black" pitchFamily="34" charset="0"/>
              </a:rPr>
              <a:t> </a:t>
            </a:r>
            <a:r>
              <a:rPr lang="ru-RU" sz="3200" dirty="0" err="1" smtClean="0">
                <a:latin typeface="Arial Black" pitchFamily="34" charset="0"/>
              </a:rPr>
              <a:t>проти</a:t>
            </a:r>
            <a:r>
              <a:rPr lang="ru-RU" sz="3200" dirty="0" smtClean="0">
                <a:latin typeface="Arial Black" pitchFamily="34" charset="0"/>
              </a:rPr>
              <a:t> </a:t>
            </a:r>
            <a:r>
              <a:rPr lang="ru-RU" sz="3200" dirty="0" err="1">
                <a:latin typeface="Arial Black" pitchFamily="34" charset="0"/>
              </a:rPr>
              <a:t>Речі</a:t>
            </a:r>
            <a:r>
              <a:rPr lang="ru-RU" sz="3200" dirty="0">
                <a:latin typeface="Arial Black" pitchFamily="34" charset="0"/>
              </a:rPr>
              <a:t> </a:t>
            </a:r>
            <a:r>
              <a:rPr lang="ru-RU" sz="3200" dirty="0" err="1" smtClean="0">
                <a:latin typeface="Arial Black" pitchFamily="34" charset="0"/>
              </a:rPr>
              <a:t>Посполитої</a:t>
            </a:r>
            <a:endParaRPr lang="uk-UA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12067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3708"/>
            <a:ext cx="8229600" cy="79365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Богдан Хмельницький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92130"/>
            <a:ext cx="4176463" cy="5053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89290" y="602128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Славетний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гетьман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Війська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Запорозького</a:t>
            </a:r>
            <a:endParaRPr lang="uk-UA" sz="28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41751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43000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</a:rPr>
              <a:t>Гетьман Петро Сагайдачний </a:t>
            </a:r>
            <a:endParaRPr lang="uk-UA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292" name="Picture 4" descr="http://cossackland.org.ua/wp-content/uploads/2013/07/%D0%A1%D0%B0%D0%B3%D0%B0%D0%B9%D0%B4%D0%B0%D1%87%D0%BD%D0%B8%D0%B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913050" cy="562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83881317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6392" y="1991"/>
            <a:ext cx="7772400" cy="1470025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C00000"/>
                </a:solidFill>
                <a:latin typeface="Arial Black" pitchFamily="34" charset="0"/>
              </a:rPr>
              <a:t>Іван Сірко</a:t>
            </a:r>
            <a:endParaRPr lang="uk-UA" sz="4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>
          <a:xfrm>
            <a:off x="4716016" y="1268760"/>
            <a:ext cx="4032448" cy="496855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Н</a:t>
            </a:r>
            <a:r>
              <a:rPr lang="vi-VN" b="1" dirty="0" smtClean="0">
                <a:solidFill>
                  <a:schemeClr val="tx1"/>
                </a:solidFill>
              </a:rPr>
              <a:t>апівлегендарний </a:t>
            </a:r>
            <a:r>
              <a:rPr lang="vi-VN" b="1" dirty="0">
                <a:solidFill>
                  <a:schemeClr val="tx1"/>
                </a:solidFill>
              </a:rPr>
              <a:t>кошовий отаман Запорозької Січі й усього Війська Запорозького Низового. </a:t>
            </a:r>
            <a:r>
              <a:rPr lang="uk-UA" b="1" dirty="0" smtClean="0">
                <a:solidFill>
                  <a:schemeClr val="tx1"/>
                </a:solidFill>
              </a:rPr>
              <a:t>Не зазнав жодної поразки.</a:t>
            </a:r>
            <a:r>
              <a:rPr lang="vi-VN" dirty="0" smtClean="0"/>
              <a:t> </a:t>
            </a:r>
            <a:endParaRPr lang="uk-UA" dirty="0"/>
          </a:p>
        </p:txBody>
      </p:sp>
      <p:pic>
        <p:nvPicPr>
          <p:cNvPr id="13314" name="Picture 2" descr="Ivan Sirko (Repin Cossacks) 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271072" cy="5313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52989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Максим Залізняк</a:t>
            </a:r>
            <a:b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020584" y="836712"/>
            <a:ext cx="4015911" cy="5904656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Запорозький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козак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Максим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Залізняк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увічнив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своє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ім'я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тим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що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очолив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Коліївщину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-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велике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народно-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визвольне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(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гайдамацьке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)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повстання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1768-1769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рр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.</a:t>
            </a:r>
            <a:endParaRPr lang="uk-UA" sz="28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4338" name="Picture 2" descr="http://kazakionline.info/images/image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305628" cy="4248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12944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21540" cy="1268760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C00000"/>
                </a:solidFill>
                <a:latin typeface="Arial Black" pitchFamily="34" charset="0"/>
              </a:rPr>
              <a:t>Семен Палій</a:t>
            </a:r>
            <a:endParaRPr lang="uk-UA" sz="4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3812976" cy="4200872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Полковник фастівський, керівник козацько-повстанського руху</a:t>
            </a:r>
          </a:p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(1702-1704)</a:t>
            </a:r>
            <a:endParaRPr lang="uk-UA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51" y="1052736"/>
            <a:ext cx="388843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064882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0"/>
            <a:ext cx="7484368" cy="993353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Пилип Орлик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Підзаголовок 4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392488" cy="5472608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Гетьман Війська Запорозького у </a:t>
            </a: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вигнанні</a:t>
            </a:r>
          </a:p>
          <a:p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uk-UA" sz="3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(1710–1742</a:t>
            </a:r>
            <a:r>
              <a:rPr lang="uk-UA" sz="36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). 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який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створив першу у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світі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конституцію</a:t>
            </a:r>
            <a:endParaRPr lang="uk-UA" sz="36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http://upload.wikimedia.org/wikipedia/commons/thumb/2/2f/Mazepa-Orlyk.png/250px-Mazepa-Orly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3522"/>
            <a:ext cx="4109442" cy="5046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87419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772400" cy="1470025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Іван Мазепа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860032" y="1556792"/>
            <a:ext cx="4032448" cy="4536504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Перший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український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гетьман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який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незмінно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тримав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гетьманську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булаву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протягом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майже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22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років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. </a:t>
            </a:r>
            <a:endParaRPr lang="uk-UA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AutoShape 2" descr="data:image/jpeg;base64,/9j/4AAQSkZJRgABAQAAAQABAAD/2wCEAAkGBwgHBgkIBwgKCgkLDRYPDQwMDRsUFRAWIB0iIiAdHx8kKDQsJCYxJx8fLT0tMTU3Ojo6Iys/RD84QzQ5OjcBCgoKDQwNGg8PGjclHyU3Nzc3Nzc3Nzc3Nzc3Nzc3Nzc3Nzc3Nzc3Nzc3Nzc3Nzc3Nzc3Nzc3Nzc3Nzc3Nzc3N//AABEIALoAxwMBIgACEQEDEQH/xAAcAAABBQEBAQAAAAAAAAAAAAADAQIEBQYABwj/xAA8EAACAQMDAgUCAwYEBQUAAAABAgMABBEFEiExQQYTIlFhMnGBkcEUI0Kh0fAVM7HxByRScuEWNERic//EABoBAAIDAQEAAAAAAAAAAAAAAAMEAQIFAAb/xAAoEQADAAICAgIBBQADAQAAAAAAAQIDERIhBDETIkEUMlFhgXGRoTP/2gAMAwEAAhEDEQA/APOH1fVHxu1K+UY7XUn9aC+pah31C9YfN1J/WhvjnrjtQyMmhoO0FF5eN/8AOuT/AN07n9aQ3Nw3BuJT95GoQABpeK47Q8Stnl3P3au84twabgV2BXHDtxZ8mkduKaalWsLzkRxxs8jdAo5NQ+jktvRCYkjgdanadLawN5k0Elw3ZQcADvV7ZeDLyYD9pkEAPRQNxNamw8Iw28KrFJGrgfVJHjd+PNK5fLxJa2MY8FN7Iely2t2jGzQKi8Ehdv4dOasYbeIDDFwM5OE6fPPWjrojRToTutmAGzyuUZvcknp74o1pGjXElvKWEyPsPp4PsR8Gs3JkT7l9DsT+GHt1CK0ETKAMMWGVZx9/0qi17w9HfpuiwJGHoIcHn860Mmnqy+W2VUn0uB0PxUvToHe2KXiRmSLIMgHHXg0vOf4/smFyQqWmeLSJJbSNFKpDgkN9xQ2NXvjmOKDX28ojy5UDDB/i71Qn3rei+UKjJpabQGUnpjmmqGxRjt5J49qETg8d6LsrrQmTXEkDinNjNMBbdjtXHB40OwEmiKSWxkgUEttHpBpFZ3PGftiqdlyWxKj9aaWxyaaudoU8/BpyqwJDDioOHoxP05z8UlPgGM9Psa6o2ToriCehJpNuPqp7kLwpx8+1M6dSaMCYgUA0pXuK7NKOoNcccoyKRvTRc554rmiLDNccBXkjithoc0Gi2a3k0LSyuO3HPbFZJFJYBQSa02n2dxJapDIFIHI+PigZ3PHVehnxsN5H9Sw/9Vah5reVYgqOPqywH+1XmieMY9Qk8maJoZcfRg8j+lZiS6tbEtG7eZOeqqM4oc11ZXLZLtC6g4J9J/A0lWKL64mgsLlfv7/g9XtwZov3HlvEfqTOQPtUHVLVoYTPGAzReqEMcYPcH8M1mPB3ib9mnTTNQlVc4EUrkDfnoD881v7zDwOrqu1h61HX7/es/LFYr0yirl0VemXn+I2KTxY5GCAOFI61JsnfBVNgdl2kvnFVVkz2eoPauNkRGVIHBPJz+Iq3shg7jxmTv3BoNrj6CvudHm/jjTQmtILgx7njJHljA61jhzO0Q5wcDFaj/ifeA+JikfWKPYAPeh+FNBe4lE9yuB1yx61uYq+PCnTELlZHxlGbnjcZDKR8Gh4GBxW91rQ4ZN/lABsZycViriAwuVYj4ouHPORdAsuFwAUZ5YUQHIwMU1QcYPSn7ccUZgkDVXZsdqPuaJCoC5PuM0uNq5pvU1UsOgRiORk+9SxBvC5bB784xQ45dmOKlIrS9BjHTAoVVoJKEW1UjA5NdTnEkQ9YI9jSVTbL6RQlcDmmgc0V/Vz+dMFOignHUcU5VzXGnxda44cqcVzHHFPbgE0y3HmSeojGRVfXZaZ5PRa6RZ7TvcAt3+KPfao+f2WxO0jhpP6VAu9QeGAxQZUNjJHOPioZuQiEL1Y80FY+VcqNK/IWHH8WP/SUbmC1GEGZM+onvStcLdoRM69ipx0qlkc7zu/OljkwNo2jJ6kUf4zOeVv2Wmbi1KsPWFb0Op9SHrxW28N+O2KxW9/scsv+ezcD78cn+vWsdpsu1Cs6iZWBwuOFPvnFPvdNMVul1aY2gAugxlTj49qXy44yLjYaHU/aT1PVm8yD9ttT6oF3jA+pc5/v70a4v0XRUu0ICyvGwP3Hesn4P8QpfyLZTACXAG8nIkHQin680lj4Ss9NJIubi8nQe4jViM/lWX+mapSxt5lpNFRoOmN4l8Rz30+f2XzCys59v7Fby4tjZRn9mhLAYClRxnvWa0i+t7ZEt7RcCNBypH4knvWmsr9ZkBMnqckbO+fio8p26/ovhlKf7KG+vo5ZCBbPGdpDHdzmsxrVnlx5Sktk7mI5NWOpLLpt7LM7SSLuOGI459j71ItcX0bLIMJ1B/iHxR4fxpUvRWlz3L9mNkUxnG2g4yv1HIPIxVtq1q0FwykkA8gY7VXbCTwcVoTSpdCFy5emIikjBOM0VIh70102qOtGgUF13nCVzZC9hYoVDgmpeFToRQk8tuOOKNBCZJSg6HoaA2GlDlnj6EEn5pKLJahRtk69cnt711D3ITVGcwDEcAhh1BqKVO7P5mpaLkYBx25oaoWJyPtWlsRYNth+nP41wJXoadKu0D5odcVHtKWUBq4+lV29RzTMYyx6dqcpyfVXF5egM27O5zyaHHNgEVJlKiFmUfUcc1XkcntUorXvYsj7j+tLGXBBUZ+KYMn0gdanWVk88/kJy/cDtV20kVS2Gs2mkOFyTnoRWnOmyLpwlkz2LjOCFoFksWk2TMUV5M43MfpPxUfU/EdyYvKQ4Vl2lcDgf380nfPJX1G44Y19vY7SdFju9XnLXHkWtrH50sgQlkGeAPknH2rZaoum6tOJd8q3EEDFGkzseMH19uDzXnGi65PpV1LMqCeOcbZopORIvsfzqwvfFHnWMtta6ctuJVZAWmaRkVjkhSfcj4quTDV3vZEZYmfRrVsrCRBKrp6Ty27kmpFnM1qwEMhxnOc9c15Ys9whwrsVHOCasLXX7uHCscoOQKHfh0172GnypXtaPTr9rTULI2hl5OMqqngjvn71QwPLpl8kUj7lJKh+SD8/Joeh6sLzCpjzQMsTwv51P1eFbiKJnZt8SnaV7H7UopeN/HQz1a5oD4gkguo1C7Q4UvnFZVVDbT3xWigkN8U37F42sxxzjj8hVNeWp0+4KqQUc5Xg9KYwfX6sBnXJ8jvJDKOelDMRXqCB81JgcsVDAYoshBJDDgHGau6aBKU+yPFGeuOlFHUVxYZ9NOiVpG2qOahkizFiTtJbjFdU0QOImc4AzjBrqHzRbgzMzJ5eMjpwR80AnknHbgUebP0g+3+1RZFOSfitJCQ2Q7j9u+c5pgBLDA4pDgbjiiICAPk1JGhZUwuO5oRO3IPTvRZJAJMHnHUio0xJc/JqUSIX9JGKA2WGfmiFgRx+FDHpGMZOMVZFBoBV8D6uxqzglNrHuBAkxwe9V6njd39qm6daNeTrv55xVbelsvCbekTdJ03UNYnwm5ufrJwBW+0bwJZIqNf/APMP/EM8VL0K2is7SKNcDHJHcmr+08yZ8bwiZxubmsPyfLunxnpG1j8Occ8q7Yln4L0DGVtUHvxmpqeBtEk+m2XPwuKljbB6Y7gHjriplvPhQfNU9s4JrNrNl3+5i2Tl7RCj8DaCnEljFL7+YuayvjD/AIa6Y8DTaQnkSY/yx9Oa3/qPMl1lf+lBigtPAVZQsrj7GrT5OWHtMXSbf2Pm9I7jR9Q8iYvG6N6hWwtr5ZcCQ+kjJA9qD/xRjVtRimRDuIwxP8qorC9/dHc3rx/Otz/74leuy6fxW5LRJP2LVSgb0BtsYB655qTr0YkRJWDbS2M9Rn2BxiqK6m8y4gkwPnHYVoV8q4giVGUYPUdTkVS5ctUFlqk0V8dvjDKeRyKJcxBADH1PXNSTH5BKqM4PANC3eY7ADjpUctvZHHXRFdcKMAke/wA0axPl5fHqPHNSYYg0WxuxzmpEMGxfUo68VWsi1otOMHI0hwTgqRjpXUeXBgHlIFfcTwe1dQuRbizJzptcnHOT6T2qKBvYqR+lSpA2GYn6jkZbt74qOx285wK10ZoJoOuBTYx6tpHA5qQu45znGOK5Y8SDjI6nHep2QQpMK5Hzmo5PrY+xzUq4jUMzDIye+ajquDk8jORV5Ksaw9K7QMD4obcNkEdcDFSWUKqgHqKC0Z96tsjQIKd2FAxWp8NWjxuszA/Aql061a4m2L9ROPvXqOj6SIrJG2DcFwcDrSfl51E6/ke8LDyrkHspJNillUufjpVza2wc5lYjP4Cs1aQXGp3EscNz+yWsTYMoALNjsM/61FvtKtkleM6pfFzzxL/PHtWQ8ap9s1ry01qUeiRJDEfQyHI/h5FNJiZ3VpCdoyMHGa8ruIr2xQNYazcpCv8AC5rU+GLq4v8ATuJGlCH1SN1Y/FDyeLxnly2LytvVdGlSTaDtYkZ4Gah3HjCytHMNxfQKVGCobn+VYC81D9pvZLW4uphGHKbYzgtip9nZ6BZei/07aGxh7iIkH8SKIvGiV9//AAhpV61/oDxzc2Gq2C3NlMJCRnCdQfkVhrZymCTjbzzWy8U6HZwWzXekAIj/AFiMnBB+/SsehCqcgEk9fzrU8Tj8ep9CPkzSvdew+9nKk4+3xVtZSYMaqf4smqdMIMN25q009SZhnoqkGrZPRWH2Xu0yPnPAP50nlAS4U4J5NDWR1ZQoJXHapcUbFA2ME/6UhXQ2uxFhUEYJJp5UqxQnPt96JzDASgyScZ9qZGoZedxJOQc0LYWUKBtJ3J19jXU4xyYycsPcdq6oL7Mc427cEkHk46ZqPN6uKk3B/ebR09z1oLYBrbRjA44yMkA0qnBx+VFRgUxigMDurkd6AzIGcEjJY8imvF+8YqeP9KkMAyZ6EDrUcsVj/WrplGCeRlOScuaCVbDluh61ItonuZhDGmHJxjHNWmn6XHczTwdHjUnGfqxXVan2XjG7fRN8D2/nXpYrkZxXps5KWrQxJlyuBisT4Nhe1eTeMYOBx7VvbLFw46D9awvNveTZteNHDFtmEma8t9USwit5JI88opxn3yew57U82Opazqw0qawtbeLLM8ixZMZAJ5OemQBkkZzXp114YhuYVlRyJPq9unSmQaT5bMLkXUi4+nzCVNQvMmV+3sUyXN/tr/DzCw0G6miZGjkhROqlso/ytaLwDHJaG4tthUYI6/PatvLb24jw8YUY4XvVVYxxxX8m0KoZCBj7UG/LeSWg0cah9dmE1rw28Gpagu+ZJZJQ9syZCujAkgHjDAlTyRwDTbXSNRGkC3jlmmuZZTvjeTzVKEAYK8+x57V6ktrBfxxebjJQpyM5I6U+002a3kMQ8lYvdByf6Vf9dXFIVTmd99nmdx4dvLTwtcmd/wB2g2iMHIH2PsK84far4I6HpX0B438pdFmtl4BQ/nXg89jN5mArMAegHWnvAy81Topm5XM0hUdZCo74q5sotkZc/wAVRLHTZpXDTL5aD781bqnYDAo+W0+kdjh+2FjOMHB+KkrKzFVOSfaowOOB0o9sD5gJxx70pemMSHgJ3Lge/SpZiYI52kswPJ4p1nGDJgk8+3SpV2oAznGOgpWq7GF6AwM0UQ3c55yBXU+K4BUo0QbPbPSuqr3s7R5/KOMk8g4NRz1/lT5GzTA+Ocd69AY4qjA61zYJpcAjOaRVLttTGT71xwjDKlccVHktWVMlSVP5VYiHHBp6IwyM5U9jUc9F+GyltpGtLqOUHDK2c5r0TQVstXjS+iIiuYz6lU4yfmsrJpsFwudvWkh064gk32lwyY6nOKDmSyrp6YfByxV2to2cgW31F1Q+kjOM96uLSR4yCDgVkNDVt2ZXDyMAc961SHEYways88Xo2sFfJO3+TYWGu4iVXAJAxU7/ABHzk9KD86xVu7KQBVoLhwgRPqbhR70naE83hQntEnVZnJjii9U0hx8AUMaVcWwSV3LhsHPtVfqes6Po0DrfXJe7ccpF6pP/ABXnTeLNa0+7k1K1a5WzlcqYp3LBiT7dj9qYw+NeRddAXm+Nan1+T2Gzia6tpYonKPEcq1Ql15nLIxxIvDjvxXmVl4yutTZ4f38UBw0pt2AkwPbPb3rTW+p6Xqlsos32zxKMBsq2Px61N+JcJcicPx3b36JfiG8ae3bcxKk4zWVmwGzGoFWGsXarBGjnBc1WiRCOvPtRsE8ZD5pSrjP4GDc2cmkCkZ4o8KEHPHSihRnJxxRHWgDhkaOHfkn8KkQRuOQMgd6SSVS+F+pvajxA7dvdutVqmdMhhMYun50ws7O0jck/FOaEbCQSFY4Bpkec4GTjtQuvYRbDwRs2cnr7V1HtgSeRjAxxXUPkW0zzkoWBPTBpNq4wTk1OnhYl29Cc8LkH86EkCbhvdR+Nb/IyOLABGx8Ue2TDYK9fzo6RqO+RT9ucAdCeaG6CzIkm3ZgdaGv0570XyQOCTQZ5o4EJPfoKhdl29BjKEHLdKCbxSGDv6fvVXcXZc+3T8qjphyc4Iye1FWL8sBWd+kbfw+rPbG6UYCuV/CtPFgqO61UeDQkmkCFjlWzkn3qyXdbv5b84/I1jeQ92ze8XrGizSMLjFUfijWLixaO3s8LPP6Q5/gHuPmruCRZEDZ7VkfFVtNq3iSCws0y/ljGegzzn7Ch+NEvJ9vRTybcx0Vk13aaagIAvb1iTIXbOSen61GsbZNYuVn1q+/ZrVGJwEJOc/wAvvXoen+DdN0eEPO6zXbDLMwzikf8AxAtssbCOZTxyMfmaa/VynqP+xWMPyTtvow+u6VYxXJuvD96s+5f3sSRnCkDsQOR96p7C+NvKpbKyR9McV6ZdQ69DCCdKt4wDlihyQKxniW1ea0a78v8A5mJstxyR/wCKNiz8/rXYOsCS5w/RA8VXs8s1oI87xGX475qtt9blVgJUBH/V7UHU5zcT5jzhQqH36f1qv2Egn+IdT+dOxhlRxE8meubaNtY6nDOoKyA1YBw65HI9q85jdojuRmUjrz0q607XJEZEkz7Z96Xy+L+ZDx5W+qNZCqI+4ripqMGz/earba7juFByDU9NnGTj2pC00+xyUmtom2gBdYydyE+pSelGP7NbTuQCRzjmq6SRlBMbH/7YNRmkdn9dC4bJ20Wi3A8zOSB8V1Q7e4hTHmRkn75rqhwW5MzU0K7QMkL1+9cqKqcIPvUjb+7Cn6gKa0iqiqI9uD1J5rWTYhpAlUk8HjuKeqkNuLcdhTBJ6vTxz3OKrdSvSd0UTegfURUqXTJdTK7D32orGrRQDMg53e1UsjOwUu31dCW6CnBgxDcjHJ/L+/zoRxgHAIPTj4/2pqIUrQleR2xIw0jDb6hngCp0EeNgzlTk7e47VAQOjF1Hpzw1T7TAAA+ogqQOg+auwa9ml8I6v+yXghlOYX9RA6j3P+lba/jDJnIPAII6YrySOQxNvXOVOa33hfWDJbmC7jd7cD0yryY8/pWT5mDvmjV8PyeL4snW975DmOQ7QBjNS9JkgtJpZ4/VPLyZO5/8VG1SzMSllAePoJE5B4BqmMk0OfKbGOx6UnMq09Go3LW9bRqpr8F9zsSKmQa8sOFtnG48dKwx1l0GLizyOm6NuaGniDT4mJltrrI7LjNd+levQO8uGlpnoB8QP5jRzSE4/Gsp4tubaK3aYtiV+Ex1JqjuvFVupP7FYOX7NO+cVSahPcPILnUXaSZ8GKE8cfoKYweG5pU+hPJnxymoRWniZc43Mcge/NAkYeaTsXrgD2qVPuaYMxCsqgg4qNIGz9PVjj27VsIyGDZPWGHIPeuwOOcc0TAZl9IHPT3oTj0sFOWz1WpILCC6kspfq9PUg1pdM1VZxtdsHPSsVHLIo3AAgcHNHilaJlZTwehHWgZMKtDGHM4f9HokUgzuTHI5z3pyortkjGB2qosLk3ECyqwB6NU5ZicjODWXcabRqS9raJTxInaupit5ighs11D7O0UPmHjHJxnP5UNuWy2Pwp0SPNKqx/TjGR9quLTS1ADzZ/7Sa0KtT7A4sFZfRnL6XYpiXr/FVLKSoI445x/1fFXeqxH9tlUDAzkAVUXcZJAB7ZprFprYnnTVa/gYx9C4B3Y6diKE6lBGoGHdemetSYAfL4IUZxgjrQ5ZFZow3X+M54ANHFWOjLhJCc4CgbWGDjPQf32rrdypZU/i5XPfFOklxBsjDHJx+X+9Rk3LHkOEwOOcHHSoIJilQ5wv8WGzWl8KTi2u1hkby0Jyr8854/p+dZRG3+pHyB2q+0m+MSorqGRsAqRnPP8AKl887jQzhf22b2ed7HcLe3cyhsyCTmLb2+Py6VG1CG1jR5Lm3ktwFxvjcOjH7HkVWR3EamPzJJMLGVKSg7B15Htxj86ttTgEnMNkskcnqmlRzKN3ZsZ+P59KyeCmtGkqftMpJYbKRmEN/CmCcFwV+1QbzT5khMyeVNFkDzFOetXVqd84glm8uNV5DEIB19gB+FP0+GC5ub2ztkDRyj0FBhSwH5UVZHP5IpbXaKp9OhsY0kKLcXzrvCNwkK44JHc5P8qzupNK1yGLeZOUG59vb4r0C+dDZ72O6eYKVfbuHA2sp+2P51ktTjjgcLLuiikUfu1PqcjoT7Cj4MvJ9i+XH0VFy2Iwdo3njbmoEoLJuDY6quOcd6lXA3SsACAvCiojAm2CnO/JNPz6EL9kdpGLAFmwDTUfYDhRznimPyzZ/v4p8BAIZhuAP00TRQKhAU87m69aMgbZERx6ckHpz2qNIQAQCCehwcfyqTCwKjHDKM8d8VWvRaS+8PuUDqACDzt+auomB3dsfwtxVPoi5kUZwRgnHft+tX4hEhYHoBn7VlZ2lbN7xMXyYgW5lU4wKSnyxMg74rqFtF3ipfgmaTYCG3Q7cuVB+1WLRhF5HWls/wD2sH/5r+lFvOEWg3bdPY3iXCUkYvW7dkuWcDgniqS6iLF+MHOBWt1zqv2rOz8vz71qYK3KMfzJStlYI9o2twQCQetR5IWZnx078Z6Zqde8eZjjCjFAfjeBwKcky69kVpMRouCOSxoruXRAFGMAn8M0t0qjbhR9A7fFPi5iGfarFCLEpRynIUDjmtB4cZTcoJCANpwT7kf7VVTAbEOOfVU7R/8APT7n9KFmX1YXH1R6VYWVtNowlABlXhtwyfbH6/jQrfSw8jNZSyxDPDZ2hv770WzJ/wAKt3z62nZWbuQFXA+1G0/99eRwzfvIssdj8jIIwcVgNtN9mvN7kBLaajAfKvbm2beDt8yLJY9wOfjOaHbwPZzi5SxjyzZYxoRs5wcc/j+NXN8BJKN4DbW9OecfaiXhKXN2iHaotgQo4GcmqLJTRL9GakW7i1C6trd1GFM3mFeY1JyQvyTxVFd2scUBu8NNJK3Vx6un498/yq/hdm1e2LMSWtAGJPX1DrQZ/VrNzC3MSrwh+kcHtTeOu0v+AdJaZ5zMxLlsc5+9DmYiDheMlc+1Tr4BQMADr0/GgEAqMjOV/UVsR6Mq/ZUsCwGMYpUG3jHUDGfmpQ6qO3tXTqFPpAHPb71coCdMruCdDjOadCh3cdKsbRVZJQQCNjHkd8VHhA8w8CqstJd+HQfPkcqcqnX8RV/Y8ysCeMfyqm0c4nkA6bTx+NXOn/5jfb9azPJX2ZveFXHGiVcLuTnoPYV1SQBsfgdf1paSNTZ//9k="/>
          <p:cNvSpPr>
            <a:spLocks noChangeAspect="1" noChangeArrowheads="1"/>
          </p:cNvSpPr>
          <p:nvPr/>
        </p:nvSpPr>
        <p:spPr bwMode="auto">
          <a:xfrm>
            <a:off x="0" y="-846138"/>
            <a:ext cx="18954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7" name="Picture 5" descr="http://upload.wikimedia.org/wikipedia/commons/thumb/e/e5/Kurylas1926.jpg/250px-Kurylas1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384187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53132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-library.univer.kharkov.ua/ukr/gerb_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7207"/>
            <a:ext cx="2520279" cy="3244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кутник 3"/>
          <p:cNvSpPr/>
          <p:nvPr/>
        </p:nvSpPr>
        <p:spPr>
          <a:xfrm>
            <a:off x="251520" y="3356992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solidFill>
                  <a:srgbClr val="CC0000"/>
                </a:solidFill>
                <a:latin typeface="Arial Black" pitchFamily="34" charset="0"/>
              </a:rPr>
              <a:t>Скрізь</a:t>
            </a:r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ru-RU" sz="4400" b="1" i="1" dirty="0" err="1" smtClean="0">
                <a:solidFill>
                  <a:srgbClr val="CC0000"/>
                </a:solidFill>
                <a:latin typeface="Arial Black" pitchFamily="34" charset="0"/>
              </a:rPr>
              <a:t>гриміла</a:t>
            </a:r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ru-RU" sz="4400" b="1" i="1" dirty="0">
                <a:solidFill>
                  <a:srgbClr val="CC0000"/>
                </a:solidFill>
                <a:latin typeface="Arial Black" pitchFamily="34" charset="0"/>
              </a:rPr>
              <a:t>ваша слава,</a:t>
            </a:r>
            <a:endParaRPr lang="ru-RU" sz="4400" dirty="0">
              <a:solidFill>
                <a:srgbClr val="333333"/>
              </a:solidFill>
              <a:latin typeface="Arial Black" pitchFamily="34" charset="0"/>
            </a:endParaRPr>
          </a:p>
          <a:p>
            <a:pPr algn="ctr"/>
            <a:r>
              <a:rPr lang="ru-RU" sz="4400" b="1" i="1" dirty="0" err="1" smtClean="0">
                <a:solidFill>
                  <a:srgbClr val="CC0000"/>
                </a:solidFill>
                <a:latin typeface="Arial Black" pitchFamily="34" charset="0"/>
              </a:rPr>
              <a:t>Що</a:t>
            </a:r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ru-RU" sz="4400" b="1" i="1" dirty="0" err="1" smtClean="0">
                <a:solidFill>
                  <a:srgbClr val="CC0000"/>
                </a:solidFill>
                <a:latin typeface="Arial Black" pitchFamily="34" charset="0"/>
              </a:rPr>
              <a:t>живе</a:t>
            </a:r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 </a:t>
            </a:r>
            <a:r>
              <a:rPr lang="ru-RU" sz="4400" b="1" i="1" dirty="0">
                <a:solidFill>
                  <a:srgbClr val="CC0000"/>
                </a:solidFill>
                <a:latin typeface="Arial Black" pitchFamily="34" charset="0"/>
              </a:rPr>
              <a:t>й </a:t>
            </a:r>
            <a:r>
              <a:rPr lang="ru-RU" sz="4400" b="1" i="1" dirty="0" err="1">
                <a:solidFill>
                  <a:srgbClr val="CC0000"/>
                </a:solidFill>
                <a:latin typeface="Arial Black" pitchFamily="34" charset="0"/>
              </a:rPr>
              <a:t>донині</a:t>
            </a:r>
            <a:r>
              <a:rPr lang="ru-RU" sz="4400" b="1" i="1" dirty="0">
                <a:solidFill>
                  <a:srgbClr val="CC0000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rgbClr val="333333"/>
              </a:solidFill>
              <a:latin typeface="Arial Black" pitchFamily="34" charset="0"/>
            </a:endParaRPr>
          </a:p>
          <a:p>
            <a:pPr algn="ctr"/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Стала </a:t>
            </a:r>
            <a:r>
              <a:rPr lang="ru-RU" sz="4400" b="1" i="1" dirty="0">
                <a:solidFill>
                  <a:srgbClr val="CC0000"/>
                </a:solidFill>
                <a:latin typeface="Arial Black" pitchFamily="34" charset="0"/>
              </a:rPr>
              <a:t>слава </a:t>
            </a:r>
            <a:r>
              <a:rPr lang="ru-RU" sz="4400" b="1" i="1" dirty="0" err="1">
                <a:solidFill>
                  <a:srgbClr val="CC0000"/>
                </a:solidFill>
                <a:latin typeface="Arial Black" pitchFamily="34" charset="0"/>
              </a:rPr>
              <a:t>козацькою</a:t>
            </a:r>
            <a:endParaRPr lang="ru-RU" sz="4400" dirty="0">
              <a:solidFill>
                <a:srgbClr val="333333"/>
              </a:solidFill>
              <a:latin typeface="Arial Black" pitchFamily="34" charset="0"/>
            </a:endParaRPr>
          </a:p>
          <a:p>
            <a:pPr algn="ctr"/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Славою </a:t>
            </a:r>
            <a:r>
              <a:rPr lang="ru-RU" sz="4400" b="1" i="1" dirty="0" err="1" smtClean="0">
                <a:solidFill>
                  <a:srgbClr val="CC0000"/>
                </a:solidFill>
                <a:latin typeface="Arial Black" pitchFamily="34" charset="0"/>
              </a:rPr>
              <a:t>Вкраїни</a:t>
            </a:r>
            <a:r>
              <a:rPr lang="ru-RU" sz="4400" b="1" i="1" dirty="0" smtClean="0">
                <a:solidFill>
                  <a:srgbClr val="CC0000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rgbClr val="333333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63485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50685"/>
            <a:ext cx="7772400" cy="1283376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Кирило Розумовський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>
          <a:xfrm>
            <a:off x="4499992" y="1628800"/>
            <a:ext cx="4248472" cy="4794883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Останній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гетьман Війська  Запорозького 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голова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козацької держави  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 Лівобережній Україні (1750–1764). </a:t>
            </a:r>
          </a:p>
        </p:txBody>
      </p:sp>
      <p:pic>
        <p:nvPicPr>
          <p:cNvPr id="1026" name="Picture 2" descr="http://upload.wikimedia.org/wikipedia/uk/c/c5/Kirill_Razumovsky_(Pompeo_Batoni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8"/>
          <a:stretch/>
        </p:blipFill>
        <p:spPr bwMode="auto">
          <a:xfrm>
            <a:off x="450045" y="1268760"/>
            <a:ext cx="3484646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05340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-83127" y="161996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C00000"/>
                </a:solidFill>
                <a:latin typeface="Arial Black" pitchFamily="34" charset="0"/>
              </a:rPr>
              <a:t>З давніх-давен Богородиця є покровителькою українського козацтва й усіх українських збройних формувань. Запорожці мали на Січі церкву на честь Покрова Пресвятої Богородиці з іконою її Покрова. Окрім того, споконвіку на свято Покрови Пресвятої Богородиці в Україні відбувалася Велика рада, яка обирала гетьмана, визначала, як козацтву жити далі.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187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26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1"/>
            <a:ext cx="4806507" cy="6401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95156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54868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C00000"/>
                </a:solidFill>
                <a:latin typeface="Arial Black" pitchFamily="34" charset="0"/>
              </a:rPr>
              <a:t>Козаччина завжди була однією з найяскравіших сторінок української історії, на славних прикладах якої виховувалося почуття національної самоповаги багатьох поколінь українців. Козацтво – звитяжна історія і велика гордість нашого народу, душа України, її надія і оберіг. </a:t>
            </a:r>
          </a:p>
          <a:p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6553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856984" cy="6076107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</a:rPr>
              <a:t>	</a:t>
            </a:r>
            <a:endParaRPr lang="uk-UA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1346"/>
            <a:ext cx="4536504" cy="606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58349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993" y="476672"/>
            <a:ext cx="86409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Численні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перемоги додавали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козакам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упевненості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у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власних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силах,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вони з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гордістю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називали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себе "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оборонцями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віри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лицарським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братством і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борцями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за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народне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благо". А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ще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–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Запорозька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Січ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фактично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діяла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як суверенна держава,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самостійно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вступала у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війну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та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вибудовувала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власні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зовнішні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відносини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.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Саме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козаки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були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основою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українського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національного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визвольного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руху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протягом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двох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сотень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C00000"/>
                </a:solidFill>
                <a:latin typeface="Arial Black" pitchFamily="34" charset="0"/>
              </a:rPr>
              <a:t>років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.</a:t>
            </a:r>
            <a:endParaRPr lang="uk-UA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833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17" b="14037"/>
          <a:stretch/>
        </p:blipFill>
        <p:spPr bwMode="auto">
          <a:xfrm>
            <a:off x="107504" y="404664"/>
            <a:ext cx="8889838" cy="5915188"/>
          </a:xfrm>
          <a:prstGeom prst="roundRect">
            <a:avLst>
              <a:gd name="adj" fmla="val 89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07504" y="41575"/>
            <a:ext cx="86947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Козацтву належить особливе місце в історії України та в історичній пам'яті українського народу. Саме козацтво було тією силою, яка активно впливала на історію України </a:t>
            </a:r>
            <a:r>
              <a:rPr lang="en-US" sz="3600" b="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XVII – XVIII </a:t>
            </a:r>
            <a:r>
              <a:rPr lang="uk-UA" sz="3600" b="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  <a:t>ст.</a:t>
            </a:r>
            <a:br>
              <a:rPr lang="uk-UA" sz="3600" b="1" dirty="0">
                <a:solidFill>
                  <a:srgbClr val="C00000"/>
                </a:solidFill>
                <a:latin typeface="Arial Black" pitchFamily="34" charset="0"/>
                <a:ea typeface="+mj-ea"/>
                <a:cs typeface="+mj-cs"/>
              </a:rPr>
            </a:br>
            <a:endParaRPr lang="uk-U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52640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Зображення козак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0" y="166962"/>
            <a:ext cx="3483387" cy="6480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44967" y="274638"/>
            <a:ext cx="5119521" cy="6373044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itchFamily="34" charset="0"/>
              </a:rPr>
              <a:t>«Козак» - </a:t>
            </a:r>
            <a:r>
              <a:rPr lang="ru-RU" sz="5400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5400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множ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. «Козаки») – не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нашого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а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тюркського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походження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що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означає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сторож,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вартовий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представник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військового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стану,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воїн-найманець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той,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що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йде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попереду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. </a:t>
            </a:r>
            <a:br>
              <a:rPr lang="ru-RU" sz="3200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000" dirty="0">
                <a:latin typeface="Arial Black" pitchFamily="34" charset="0"/>
              </a:rPr>
              <a:t/>
            </a:r>
            <a:br>
              <a:rPr lang="ru-RU" sz="2000" dirty="0">
                <a:latin typeface="Arial Black" pitchFamily="34" charset="0"/>
              </a:rPr>
            </a:b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787327885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data:image/jpeg;base64,/9j/4AAQSkZJRgABAQAAAQABAAD/2wCEAAkGBhQSERUTEhMVFRUVFxgYGRgYGBgWGBceGBgYFxcbFxoXHCYeFxojGRwXIC8gJCcpLCwsGB4xNTAqNSYrLCkBCQoKDgwOGg8PGiwkHyQsLCwsLCwsLCwsLCwsLCwsLCwsLCwsLCwsLCwsLCwsLCwsLCwsLCwsLCwsLCwsKSwsLP/AABEIAKwBJAMBIgACEQEDEQH/xAAcAAACAgMBAQAAAAAAAAAAAAAFBgMEAQIHAAj/xABDEAABAgQEAwYDBQYFAwUBAAABAhEAAxIhBAUxQVFhcQYTIjKBkaGxwRRCUtHwByNicuHxFTOCksIkstI0Q3OTsxb/xAAZAQADAQEBAAAAAAAAAAAAAAACAwQBAAX/xAAmEQACAgMBAAEEAwEBAQAAAAAAAQIRAxIhMSIEE0FRMmGhcZEU/9oADAMBAAIRAxEAPwDt5jwMa1RgqhDl02jcmPCI64yJkZsbRtFHOi0hfp8VARbWvhATtZiqcKs/xS//ANUPAS+ScV+TVzoYk6DoPlGVxVTiGt6RqqeeMLtVQzV2WNI2UYhMyNO/G5vq0apHak04sLGEvs/jT9ux6SSf3qCPVJb4W6CD2Y5hdh68IV8oTTjcWofeo9/F+YhiRqjwb/tB0F4nMw2uYBpx5G/pEwzF7v8AlDWmCGDNLRJ3nWBoxT206RelFxApNIFm9ZETIXA3ETyFSw5utj/sWb8nAi/LEc2jqJwpxaN0pjWWI3EcgWZjRQjePNB0Ya0x4JjaFLH/ALTMJKmKl/vF0mkqSkUggkM6iHuCHFrQLSRw2wMzuYwlJdq58odWVW3skxnJu0EnFJKpK3YspJBSpPVJv66RUzwVYnBo27xaz/olqb4mMkakGzAfspNfDgE+VcxPsswYhcynMZcgzEKJBOImNvqRrwgJuqDhFyToYlKaPJLxlo8BBCzIj0ejBgmcVpkwhetmjWvXnEqhe8bJSDtGY37YT8JExtGAIzDAT0ej0ejUcU1T9YrTsYxtFdc6kknjEEzEknlEDkVKBd+18Y99pgcC730iYrYCM2C1RZ+1nb9c4CdscQVYRd/vI/70xcmL4EwL7RLfDLT0+Bq+kFCVSQM4fFh6X9IxNXFQZmhIFakpJca6sSNI2Vi0kgpIPQg/KM5YVE4xF2ipmJLiYjzJ63TuP1r1CW0nzAC/GMzcWGgtmZqRmeFgKBsfgeBgJlp/6nE8QZb9CgGMTcb3aisf5aj4g3lJ0UP1y/CIoYHFNi8S/wB5Mki9iyVBx1tD4xboDdKw0qa61JH3Qn4v9A/qIyZjhhA3ArJMxX4ln2SAgf8AaYspnAuygWseR4FtDyMPUa9EOVhzLpnPWC0ua0LeExATveLc7OpcsvNUQDvQspDlg6khhe1zwgX8esJd8LeNmmuXyX/wVBqULQFRikTFSVIIUkrVcaeQwdQHaJttvBko6koEbiMCMxqYlmRGYwDHnhqdGGY4DmmX0YvFJSVJrmLZw/3yplbsS0d9eOJ5vk8xE2cuZZptId/GpRKmTx8DqfgOYheWTrg7DGLtsJ/syw877aVUKCEIWlaiDTcikJUR4rh+jw+YwVZhIH4JU1XuyPrGvZPMknBS1FQ/dppXyp4+jH1gDmnatCcR3wISyO7BNyQ9R8PMt7dYVPNGCV/4dGDk3Q9r5QCyyUDPxCTssH/cIgyTtQMQQAEqcapPDiItYXDrTip6qfAtKGPEgJB+sZvHJTQSThaf6DCC0biK4HGJUGHJiWiWNVGPKVaIyYKTRiRGLmLCExoIkEbFo5mYxGYwowTMPPHo5xnf7RkGb+4KlIAZ6WBLl2e7aR6A3YWv9kuCzvvyXmJCrnu0ggi5F1E+LbQCL5xQFn5RyoZgpM13Y1G97awdn42alIUT+jxhWlj9q9HRWPbUsBr+cZVjAd4QhmCppoqYKt/R/eCeWz2qBqdJs933LPpx13jHGKCU2xjxebIQxL3UAGvrueUVsbj0qlpD2qD34uPrChmmbpUhJKVBRKgwItSR5vcENziNU5UtqpiSnwmxcG1mOhLwDhw3ezfE5diFLUtc2TLKlFu8mhKiHtYOQDZtInGJxGECawWUbLSpKpatS1QLO40LHlA7BMFOTUVakl368dflF3F5r3aSlKErlzUqlqSN1FCqHGykrCVBUFu29WgPtfHZMYl5ylQSpwHv0iCbmqFWCvEnUX36wlS5E+WHX5SQGqvfgOXARjB45SVKbVXG59IbCEfUBLI/GOsueFmk3BGh09YBBfdT1C7EUpJLnV0+lyPWKuBzQpWK1NrqUhzs5JAA9RES8ylqUus1qAdJSdxpcacPX1hsnXUDGndjHLwrI8a01HQKunmABru9iT/DE+BXJcIQkBZBdQRSDvYj8z84ScXmIC1d45ceIaegGzbRayNQCe+TUEIFPiUW1uw2sWflEajNy2bKLio0dFkSgFOSLRLjMDLxCDKUpSU6uksAWsSNFAG7GEWRjCoP3tIeq2rPs2ukUc0xayshSvA4N1MLOPVRINtNIZO3+QYNfoccGr7Bi0S1LK5KgFJVYHdKgQLOk/AiHhOZMxCgQb/rlHA52bOuhKibkk6AG7twsNeUG8pzZSEsZiqeDkD4uxe9tWhWrXQpSTdencU4wHSKmO7S4eQoImzUpUQ4G/wjm+GzmelmmeEMzuxDbn+sVBmVZWqaQqosq+ofgHLC3K20dkeisGGLd0joud9r0S5ZMsurRyCyCdCoWfpyjXsx2ulzz3TssB7qerR7nU3EcumZpTVKUDQpIKQpVTHYOLKA26wJyXNJnfyilb+IGm1m8VuBF+Edj3l02cIR4/T6HViBCN+1HHhKcOAb1LU3EBIHzMCD2qWguZxUQNAxf8tN+cLme5qcSpK5pKjYISLBhe/I3eGNfi7AUa+TQ79hpYmomgn92qkKS1yq5SQoEaBhpeFTOMKlGKnImKWAhZCQkOVA3TdiPKpPOJcux+IkALRWlDgmkkhTbEEBJB5F+Ea5pPM8GfSPGutbKekKUEoSDZ7jYOx6wnxcGJd+QWybtKjDJSiTIVMJLLmAh7MLu1gSBb6WecszlE26CdtdRtcbXBjnSllCELDpqBdKzVcFhTwcRjLc1VLnpAUk1FlC97PbnYj0ET3K7KJYYa2dSxE9TFg/C4v7xnB4itIUDs9mL+3O3pChP7YJTszaEMdBt1t+jBTsLOK8Ehai6iqYTydaiw5RTik2+ksoVGw5jZhSglLvYDk5Z/SBnaTtAcPg5s5IBWhDh9KiQkP0JduUQ9rs3XIRLWhQS62UbX8CizEEF2+Ec47SZ6cVIKK6ikpVSWHlBBItcsdoc8iugFC1ZLlPaczCDMWpSlF1KJc+mw6BhDt2RxwM1SEFkBNRAalyWIPM6g9dQzckweGCWd3fi30hm7O4wy1LUmpqWYXup3bV9B7RkIpz4HNNQ6dmEwEQF7ZTlfYcR3V192pm1/iIbcByOkJmZYqapEsJUoVkBnIVpqd43x86YgELWbgjW19T7PD1VvvgjXwU0ZZK37xR3NaRfU2j0b4tZQoJKQ4A1Ud78I9Er2/ZYvt/oE5nl60lRZrluYf8oIS+0RXL7hct7NW5BLdLWsdNucPWX5VKQtXhSWOpYnqSbxR7QlNYSCPDq7C5S4+DlzG7bcE3XRRy+QBMBJFnL2GlmHP13jfEzk+al7F9U3Omh+cMGW5FKKTWp3VSD5X1dx5SXHsBa8Ucy7MzcOlgoKTrqxSCwIOxDt69Y61fTvRaxqCKS9nvwcpbpzikqaVo8dkgskCwJF1KJYuzgeu0S5opSAkKV5lO38u5Ht7RSxq2UlLABAbm5JUSeJcxTBXQjI+sklFKTUks3sfTUHm8Wf8AEKpqrClWmxDA6Nvc36wOEy5AjUTPm7jUHl+v6MnjT6BDI1wP4daVeFIUWsCSCLs9n48BGMxnCUnxJAUR4dH9uH9oHDH+FKt0EqcWd/zIFoo4nEKmqK1nXbgNgOTQiEXf9D8klX9kMyaVKJNybvpG+FxqkOALcIgVHkFoc1aJbGFFOJAUu2ia0hiGHlWNCdLj23iWYVJllKCaELoU5CncnxdHtTewd9YHYLGuAqZ4khkMwsALHa7WfWwiaRn6JSSEIQtRN1LSFADgAefSJmpr+KspUov+TDWXSxRYgsSAWbbgb6xVxkpUuWT4FAkNV4jzJG39YGSO1SkkvLlsrWhIl34+HwksOEMEjDompqZ0qSDzvs4gMknBXNcKvp8SzN6voEyjEJBMsE6moA2WDbU6kOBEWarDqCLMtOh0soBm2gni8lkyyJ6QQEkOkeW9gQ9x6QPxEtK5aqeINtwCxtYFnJ6Pwjsc1N7oDNilj+Eqv+jyFqHlXMKQC9QIHo8WpOLSlgoKU6b6pd7hgCDbn7RvkeTXAU+pccmZWm1jBT/DxMUFUh9HBbTc8IDJON0wsMZJWCCQopclP8VnTxe+519NIvYnDYZEsrkOCpCmJLELCkWS4uCkq3tAk451KKFIEsfjIAUW2DE3bRtGdnEaieZiqSg+CpZpJNVRCbcBd/TjDFia/wCCpZk/+hdCAQVBlNqKgADzez3gXiJtM4sAUhIIOtjeza7+0U8HOKSU1BKhoTobNvp/WLSM3mEMaFMWuH+IjdHE3729WHRjjMSCEkuyQUk1EqIAZI1bw+7NDUqXKwyUYYmYqcQAthLCFK/zKlVhTAE2A4Qj5FmCZWIH7utJJKQ5ARYl20JDG50pg5leWzJ6ps9aiXCm6EMQl9y5vqahwaEOKiht7v8A4XpEgzZQLqCCSpBUbgHiTdiADtaBaMEkklBISDY2JUdCeY6wZ7S52GMiSXPlU2mug5dYGYhCB3aCHvcbBzr1so79IR1MthG4kePypYX3qEkpKUuHcpYBzoLEh9LPHU8DIGFwqQSKZcsEtvaotxck+8JiUuyhb5D9aRnOM6mpwkySQ4I1e4GpAPVvYwWPLb6b9T9O9Eo+IE9p82n42ZLlpSVXKkoAAqJcEPyA8x01gzkf7NS6ZmKKWa8tJKiTwUthbprxg52f7LSpaEqmpC5hSHqDhDi4SOOt4mxuJ+xKQRMeWtVJlqLlLiykE3ZwzHiOkM2PMb/CL8rCy5QaXKQkbAAAHqwcxVxmQy5iSqWlEqYbghNiW++AA/B9b7wXMtMxIILOARG0nCtu50jcaldoBtUKJyYoWnvB4g51DHVz0aF7M80SVFIBICrWJqBOnMa+hjouPxCXWlaAoBLgHe1wDtt7xzHPMD3cxKpbhCwJiXuWJIIfdi49oY+PgcXa6RhRVc3J1e/z2aPRawqU03F3j0KasNZK4bS827uasrqKqiAkmlJDhr3uH35aQG7VZkZlM1IYlIJSbh7pLdDsW+MaYiaJi1pUaAkk1EEsNQCAzcgeO0azpMtaAFLsATpfXcObaX5nWLaXGSW/AhkOOTOkABzODg1KskFxUgE2UObtdmifM+1LDwkquUnUgpACd7Ow24wrSsKJdTkG7jS/v8uUU8JjyhakbXLcOIPKFSh10OjLiLOdTkTgFeELBTSz3uxB5MX9IBZhM/eKe+79dIc8ThRQopSASk6AC4D/ADaEybh1LSZgubOBzs9+dvWHYuIVm6zSRMc+kSXLNsQfpBPJMulJQZk0hRF6OF2Yjcn2i4grmkITTKS920HDQXttGffTbSXn5C/+ZxipSfv4BeayQlIADVKe3ADT4wOWpi0GsbIVLJ8VSSGJanbqeIgDOgsTtC8yqRs8eSmMyr23NoPZb2equtWotSB/yIeCnNRXQIwcvAl2XRJaiZJCqwDWSSCSHpp0HBxwvClnGFEufMQnypUQIKYyuUqhC3pJZ00kbi41vdriJcrwKRNEyd46kktbUg8bW/PeJ18G536Pa3SjXguAteD+V9pO7lpllLjR+X1hxQtNITKGHlEOGMqVTMYEgeMO5ZtYBZNkaJtS8RQgG4CAAzkks7AdLwEs0MkXsh2PHkwyuD6RY/FlmRNdKjUUlNJToQQrfb9aVJU9JDOCUvoNibnhcuPTnF3PxKRMQmXVSiWyjZWhJudCbp9oXsaoAgodi3AEWbSGY4JwVC8uR7vYZxnAQTRu4cvfi3J3v19a0vtSqUohhSb7vdhrtC79rdr6OG9f17RJh11F1HS3UGxH1jlhjfQXmlXAplgSpTJCA9xU4TLBNgSeZfnDpPyGT3HeLxTroZJT3aQ5uEhnUQ+zwm4CWZJsCyi1KtLtqDsQBeCc/N6En92l/EoHZT0kNuDZ/FwhGbfaoj8KhpchUx/+at2epTkaEvduTxcyZFVXCx9Qecboy1MwO7Es5fQni+twY2lYUSklJUDVqQbM2zxS5JxomhFqVlzDpFTh6QClx5b+YC17WtxMNeZZh3UkYeX52Fag/hN7Dit1b6U8dFvCpoCWszBtnFwfZtItCZe/iLvzPqxvd35mI8j6eliimumshYQQkWDk9bEkk7lhFvFK/eBZ2CQoD5g+vwiKQxvMlLTfVwQXHAh4nnzEK8KZbMkAqqLnkWLGzOTxEKf7KYZFdB3DTnTbQgNwi5hZHeTEI1BN3uwFy/JoBZakS2KTZSXYub6vfTh6CHHs7h2SZrXUGDcAbsOZ+UKS7RVnyKOLb8h1SjUWsH+UJ/azLziJszUlNKEh7OwNvUw1BzUXIv7PxPJoHy3+1KLW35MAPyhlnhoqZNmypKjh5qjXLI6EHRQ5fIk8oZhmCUIUpSrAA9dreto5b2lxCjiZs9JPhsPRh+usHcjrmFJWbBvCNLM3PeHJuPUA0mN8yU6XVqQon1Dt6W9oUcXgu9yuRPTdUoX5pUplexZXoeMOeIdUpYFrK+RHzgT2fwQGF7gN5VIuLXqA0v8AlG3T6Cc+QXFlER6KeNWELUHUL3ASGB0IjEM0Ye8ShmEhQUrvKUkOS9tWI0+cUpuaupqQpg1iwbfygO942zqSkTQoKeWu5OhSX8ad2aKUrwTaFM6VsSz7t7fnFK8tkr94FhhiAVFTqUCphYAUgAXudoF4iVTOW9/C/u39YNyT4SSfut7Fj02gXmnnB4y/lC0+0G0H14lIk94bih+tucLysOJaUmWorBQDMtoHfwnlZzziPH44mSmW7AEnqLN8SY3lplJky1ypqjNclYZggMWcHzF9wSCDoGuVUc5Wypi8dekWsehvb5H3gngJpXLLO4vbiWdxuNYo5pg1GSJqUFKSpiALJUB4g5uLfda3qBE/ZxLpLkgPe7AWvf8AXprGyS14FGbc7kTnEzFBRJZKUGwpJV7hymF6aq0NGIwksyzMUPBqLqNj5d/MfwwDxuCDAoCmJZiDq7Bjp6G8bCkLyy2ZVwa2UD+tLQekY6ggqUTa3pYmxsHexv0jRfZCdISibNAAqAIBel3Zzp5mFn1EUp0s1ilQFTM9td4CbjMZiuCDH+GietK6rJSLAMFXcF+B3Gttotz8CS1ADHbn9P6R7LpdEtQdCXIcpBAe12cXP1jediVy2KPESSdNBw5HWIZOTlx8RYkkra9B+K7OYmxLBLsFF1JTd0hRSCQH3aJJOOVLX9nxASmYNaj4VfxIUGDK9jpygtOz+cqXwtSzNqC9t2Dk22ilmuBl4laFrUVBCQlk6q62sx99LQX3NuTXDVikltD/AEp4gqxM1gUhFk+HR0gVEF97DhEGKwyUpNgyCBql72fkIOzsEMOgEopBAAAuojQfyjT1Grl4XV4n97dISwLfh9ePD1i7G04/HxEGVNS+X5As6WAbc/nEtKSLVeLaxbjpszwSzOcJzd0hKSoKqQhO72YJ8yWAuOF9zBvOcKrvO+EtKZNCEkIYFASyfEwdZJY1XeocIF5Fyzo43+CvlQ7wpE1aO7D6rpVycF3GzW11iLOMiMsmaFJEsPQLkkn7rAkWcNsYGKm92SqWuxfQluJFuUSSJ8zErqUoUy076J1Nhuonc/lC9JbbXwbvHXWukUjDTjMAJYu4F9WuQE6MN4LpwMy6FlBB2YhwOnrEmW4woV3j/dSjy81F+Tn5RWzSeZi3UWSdQk025atAOTk6G/a1jt6aKSJZYEMb6u2zXuG4ROJ7/wB2tzL6RnD5XKYkLU27kFjvox9TEycEAl0hKkm7kXD8iH4/0gZB48lKqKZmEJLUkcQGvs6nvxAHwiGbilpWqslyXcG12PtBvBCWtx3ZqoURMqI8SRUAyizEOGAEU58lKg6j4QAHYVGlxoLP8BBR/s5JyfC7kmN71IQPEoFudy6TbqR6COrSZXdgJT90JHVv6veOcdn83SmfJw8pIsoVKd7B1K5EkAw5ysUpbpQN99f1fWJ2uvlDMuRySi34E52LpBBSm7vch9baWgZm/aMIPdpTqxKg1wrZuP8ASMKkKU7qL36B+Ja8Ks7Dq+1TJiyWQyUjiUpGvqfhHR76TtFvECpF/vKc/wC/4wYyqclCiTcOAeThPwvA4y/KDygpgwDNUG4fICOo0akzPCedoVuz+MUlPiJcqIsxPmLbcGg+MSKWPFviIV8mmeNSUkeFSwdHBCm68D6wUv4gJdFjtthe6xkxrBbTAL/eDqb/AFVRmLn7QiRiUAvaSjp5l6R6LoS+KJmuihJCZneyV+ZRKkHRlAmx1JBFm9Yxmk+V3ktQcFmmBrimkBxuoMxfhFOYulZUDdK36MrWLeaSe+UmchyVqAmW8qlGx6EdPnDGqlYtO40QKNMxKR+C/N/nt/SJM4SCEEO1LX5gRFm7jEFgQza+p+UW14cqlhJNnZwPlAzpUxkE3YBmM5JOiSOT3v8AONcKoJUbAgEFi9JY7ttf4QwrwKUpKWsbF94AT5FMxaQLNYa6i30goyUjJR1LOFnOFS1FkJC1M7Byw1I2BV+V3i1h/wB3g0B27w34sTr7GA4lKWKmtpwGoD8TciCM9bpQjgCOWoY+w+EZXTr4XMxxTzEp2AfqTps9gdLwYGYJEpKDSxqBSbVXezfzQo40EKP8NL7MRoQYuLw1fgJPgIPp9LE+0JyQT4MxzadjPjM4J8MxSiCGIKyUkGzEE3EA8ZNlqWGSnQMGJu5dgNYzIwaapZBBSSUqBBU5dJDHiQqnqOcPuT5OhKiqWhKH+8AxLAC3AW21iaTWJFcfmxNwmVYlRNMtQChclkf91xDjg+ycuhNYIU1yklyebvDIiQGYDT3jMtg7iJp5HL+hypCpj+xc0l5SkkMfMKT7hJB62gCvs7ipJJmICEhNL1Au7MzbuOWsdCXmNHlX6Ruc5TNFC0g8QRr9DAxy1wKWzOZ47vAJilNM8NVTq5pYji4+WkJQJ5lrk8tL/L2jp+a5EqXONAqkzkqYl/AQxCFKF2LBibs4u0c+GIm4fFGZKSUKSdGcaeJKk3CkG7i4IMen9PkT4ef9RjqmGezeJkJws6uZLTPM1BCVEgrlpF0izNWQpnvQOUMsvGByD4VlIAJugp3Kg5BLAD48oXO1+SylyEY3DyV4dKy02QoHwHZctxeUdOAdOjsF/LVT5gUlMxVCUUqqJKQlVqdCz6C0ZlwrL8kzMeZ4lq0FM6EufOQjD0hzSopFKLm5SGvuSbaBhDtkPZTDplFASVlQFRJPi3s2npCF2clLqMwIdABBWdiQ4Cf4j8jzjp/ZrHBLKDEG8T/UNwqKfEVfTxU05tdYB7Q9kZsoV4Y1IZ2UHUlht+IctYg7JdjFZkhU1c+gJVTSlDkulyST4U8PvdNHdcxz1CUEC5Jc6fCDfZfOkqlokmWZRCElNhSoKDgpp0fVi2/ONwZE/f8A0HOpIp5d+zbCy0kTE98S/imEks4IDAgDThfpaDc/JJC0hKpaTQGFIpKQNAKWtyixjXQy07HxDYg6nqIqzMWVOUEOhSkKGun69jDZSr0mSbOQKT9mzBUmYVUomKSmybhQZBUeYUDYRRKAkrlgHwqcEl3CxUNg2sWe2GM73FTZydl7aEJYAjkwF+UUsZOAnIVtMTS/Agsn/iOhgdfyV456yTCPZPCNjEk7CYengI+Zh0wUpQxCVfdKVAvo9m+sLPZdH/UKL/8Atq+JSIb8IoWBN6n/AN1rwubs3Mkp8LpAAJJJUQRo7ODz1tyhXxQKpigde8uRo9n1vDZMlkPcADldhdy+wvCvjkFM5QJc1KLj9c/lAoUWkSgSP5gPZP5xuvECUorJswPW/PnGZCgwb8ShfkG+kDe1alJCGsVPYWsLAW5F/SOgrdHN8GxM4KQCwpUHvsfpt7Qu4ENiZwTY9655ukG/ygl2exDyBoXYWewBbfqbwNCCjGTSDepJPowPs5g2vTEC/wBpf/qkf/Cjj+JcYg1n/ZxeKWmYlBUyAkl2uFKPyIjMVQa1RNJOzkeJmeNX8x+Zgjk+ZGXLpJ8ClMoNoBzO+hDbgQGxC2WrhUfnFdai4uf7xTKOyoRF07CubSSiYXIIPlUNFAMPQ2uNoN4RbAJKS4IN+sBstx1Se6mOpD+H+E8ifLxflBugqVT95xo7Pq0Im34yjHXq/Jri1OQ4hcxd5kxY2UAOG7fKD2IwxCi6r9GgJiJXim62PyID/Ex2Pw7J0rmYoMDoAAwBDhwSNOIHsIlm5mymWgFtNim1w+6b6cX0i1kigmdUpqZdKgCCRxuBtr1gfizWSoDwmYq/AqNulmg2DHqdl7NVKUQrzoX95DkBRDlIfQht7lgb7SpVMTSpYKT4fNd2AGxvbYiKWT4hUpS6SCGukh0q1spO/pcaggwxrHed1PkyyqglSpai6iBqQW8YSXYi4BDjcrlzgxftl7KckK5kpU0nxKB7tgyLEpulnICdW2joElhYMNPSEnL+08kLStYWgILqBSbJalwzvrDBhc4w+I/yZySTtcK9lMTHm5Vku2i2LhVJhidiKXLiFvO8+YFlj0+kV83KkkgpUflCF2hxxBZqVcN4zDjeRm5JqCssZnmCyoCZMLquAFMEjnxMGsjz8ymHeIWPwlQf3JhNwPjN1BzuoOPUi49jDpgslMyWkJRIWlrqoqFxspJAtfVlWvFs8cVGmiSOSTdpjVh+0UuaGFnFwf1cRDjMslIC50lFMxTBRBszuf5X4jVrwuyOyykXlLKG0BIWkOX6j394I/Z57FExUulQILVAlw0SPDT+L4VLKmu+kpxlY7tZQhgylKKWANjUl30Nw3iGo3ithOzeFTNQiQFywyTMUVFQKyAxR/CAqxe9XKKUnsp4qZSUrcEMpSlHi4ADvaIsf2XxQWbBCSlh9xOjNSRbqPhFWOMIXqSZJSnVhXGZEkSlpQqUhEhJqap3egEgOaiW4klWl7LmDxi5Siknykgi369oduynYSamXXPId6kJBJD7LmbKIFkguzqO9t8w7C1Eq1L6sfm7wDUVaGRyOhTXmng3J/Vh8o6XlUkolYHvC66e5X6oK0j/AErSPYwrSOxxlqC2JCeF1ehPlPQPDDjMdTiMNKP+WJiFp2IFKgx6fTnC04xVINtyY1zV7W4GAOczThpc+c4BWgJRp4l00g+jA9HgnisDUHQq4L9TtCN2lzUYqXRUoCQSVMBe1NV9hf4mDu38hKja4c5w0morCUqJBLqJJDbAE8eGvMxriRPWKFoLJBpZPBi7+kNIzaWlksVaX8oDcioxg9oJY0APqPhD9v6M/HpJ2RWVKWpYIPdsXDXqv7kPDFInl9LOC+vDXnvAXK82TOqoA2qIIOrkaD9PtBH7QqkaObdQdImn6P226xukzTU6g4Zn9tn0hdzeS81WrH3u39ooLzacC4mEHSwSOHAdIxIWpYFSzUouVG5txJO8YCEZQugO+t+bE3gd2zuJdN+GuvhJuYI4cpDElgOOtyAIzn8oLTLA2USD6XHygocdmS6XezCGkJR+HXqQXgbjJRGLJ0qI9XAeJsACg0pNiQBfRhtytHs5fvkn+Q/EhXwEEnZlUM2AI7tPia3Fo9CXN7YTJCjJMoEoJD1KvwNiGcMW5x6DSn+ALicnxSvEo81fOKpuXMEipATiArUsE/8A2A252Ho8D0IcWj0F0iZbylArCVBxc3LP6w89nMZJw8tS1uuakkS0kMCDz2L6ltNN3QJE0oII1BtxEGJmYAhymkH7xfXS3KEZo2PxOi1ic6M2YpamfxEgCnn6X2hdXjCmrep39wfmBBf/AA0zEzCnl0Jew16REvJEyqjMWSyQWQOJZlEm1+APpGRnBcClGb6gUjEHXR9iXfdm4cusSJUXVZgdmYcQ3CDKcXM7oTMPRJAd6ACuwf8AzCCsH1AgZjZdMtyXUr63J+kF9xPgP2mukuRFNZMwinza2JBcA/lyhiyHHmeqdKRZ1JWhQDUEJCKkt5bAG3BoS1SylixZQ/X65wx9i8YEzlF70/DQt7g+kBkimnIOM3yAWm5JNw6SVzBMSo1L8Jr4hnLM/LcxX+3YdawUoC/FWaFATNQSzJCrHe+/WD+PzELQpOgIbmdhrc26b6wJ7JkTJhlygUrCCtQ1Qq6Lm7u5HhazFjtCfuVBzYzW2ojjl+WYbES+973ESwSAUqUEmUSHAKVJJI3d2bR4Q+2HYZcrEEKWVhQdKyANLMQ+oPC0PfZzCBE2bImJDzUsEXIYEqYKOwKtbXGkBf2k4mbJMlRpKAVp0vagXPNjq7ezLhLZKWOuhtJOp+HOj2fmpNiPdovYSVipBqCFf6TqOg1ixKzfDzC60MotrLSr4sX+EX5eaSmYTgluApYcGYAdIY8mTxr/AAxYsfqf+oA4rtPNKi/eBX8SiG9GtG2W5pNnzUykB1zFBKdTc8TsAHJPAGJ85zNB8qjNWNCtKCkeik/SCXYPLJuKnFaSjDlIITNlywFVEMQACA1Lv19mWtbaoS09qTs632ayiXhklKQFLAZaz5lFyLcEuCaem8Gp81VC6DcIUz2DsW9I5midmGHKlGZLxCKg9Se7WTci9gHL3c66XEb4b9phWJkubJobwqW9LHTRRfhbgdonV3zoxrh0TCYqoJA2HEMTtpEM7MGNMwFAdgtvC78SGY/nprCvhu0Rw4qKTMS+g1IPBoh7RftBlUVSlSpyVgDuChdZe11g+G+liT6RyuXhzVMOZtJvSrwuXBGh/OFnGoWqbKSo+KvU2YJQr/y+UVMkz6euS09IoqICXFcpuRNTcix66xU7R593UxJR4igFv5lhhVyYP/eFuPypDYvlmc/xs6XMRKlz5lSgSUpURSkC5tfUH2MVckwhlKMxRJYgKD0miYm0wbFjY8/gIEqdIHfzAVGYQFKUoOSb33Y7towEex+azJc6UuX4SAdSWUFJTVV1L9IcsbapGQyKDuRU7YZSmVPSZY8Ey4byO48vAX8uzWs0Q4eYlJSwbUMOeh94MYxRnSgNVJVVSrzaMaNX1PhcHg8BjhtxBxbpKX4ClBNtw8Y09j8KUidu5QRzBB+P1g5NVdA2L/Akn2tAzszMIkLUQPMAOup9HPxgrNlCpvwhhwNrkdSSfWEz/kAucBwDqJJ0AMWstw9dJJLJNhs+z8YrTaWPQP7luuxghk6/3RBDudOLg/C0CzQtKw4rY8DzDg/N4zipAKBVYpWw5uD9DEUlLzQSWFJfa9jZjyjGZYpzSz0KSyn1ezN/KfjGL04kwk1w7Bk/14xrmgaYjgpI5bn6mMYI0Sx94rUL2YOfk0bZup+7KR/C/RUdF0zmJ/bjATDiQqW7KlpduIdPySIxD0MCJgBIBItq2npHooWVpCnA4koJec4uAoji4WG+sU5eJYMR9IJYME4m33lKSXY2U4NujxWx+XKlEhQbccCH1B3i7amR6tojkS/E4Ggc8fT9cYMyMOCDLXYEglzpYke5inlODmLcy2DAG5A0vbf3jKsXMSs94khQFtrWunj8YVN26GwWq6XsJiDLCmSVDWrYbKf2F4zjsTLWkF79Hvppr/SIsqVUSwICkm4FkkFyWJv05xPjcpJLS0KD/eVZ+g2HW8StRUyqDbjSKGFQUJLgMoMR73b0iviZaVF2PVz+cMkrKAWCwWQAkB2qYByrcOdB78BvPyJDk346/DpBr6jFH305/R58nY+Cbi5hYJO28Yws5UsiYjYnmOYPIiC2cZWB5XAYuCQaW5jUfpom7IZkmSZoWHakgM7uafrFDktbiSOElLWXGVsR2nCkEBJrIvd0g8eJ9Yr5Ln6pE5M0NUlwCp2IOoLG3WGX/FMIS0zCIWXaqz7H5OIp4/7KQacIgDjUoewBvxhXxacXH0NqV3YTk/tEmzJ8gd2lKqw6hMNJqLFwWA1fXVuYLljcNLxMuYnEgJEwKUV6JllCiGfazKf+E/ijjONMsK8IpTwBJboSSYOze2k+ZIEhQlrQVErUXBXYBNX4WV4iRqb8XFfTRiksapG/d93FRcwpPPjp/aM/aeTQS7RZQZSqgtC0KalaWvYsaXcOB8DAdMVJE7bXCULLudDHZ/2fgS8JKKiD3iSQ2jOUs/UOescY2EO+SZzMXIly0p/y00VHQMbUgXUeI+MI+ojslQ/DKm/7GzGdocNKUQSpZIYmlRtwbyj+msISkIn4lSlNQkikEkJdagkFRFwkBTlmJpaxLiXNMXKQTUpU6ZoxLIT6Jt6XgNhpClKIDDdnpJ0cOfLrvAQx69DlK+DVLzdakfZsMFTSgtUUsaXLWJIQBo6i7NobxJhOySioKVOpXUFAAVJSxBvoVlxrbTeMZJ2plyJrhAQg+ZK+VIcLPmI8Tvcw/T0YZaRMEyXJJDuSwLjmfjCZycOLgaSfotZ32axF8RImGYoDxiju6gncaJUQOhPNxC3hwXKlIJKiVEukngWfkBpDtje0ctElYTiETl0kIShdTbFTkUpZNVzpaFP/APoZfhBSUzHu6WRSx8QKdRp4WHImNgpSXhzkomJOI72WJMqYRdTtSUUsRu5S4JqNtYo5jIBSohLpYUKuLWCV80qY/wC4aQ0S8slrQxpNV65YoqBNg6fMLseMDsrxvfzVylp8JUU0MKkglVIHBILvoA8FF0jp/IVZeYOAD/Kr6H9cBG+FxL2UeX6MTZ9lPcLFiEk0k7ONDycXbkfQdOwChcFwbg/2il6zQmEpY3wdOzee90KFAGWSTUCKkFtb2I0trBpOIQtRoIIvp6G76WhCyFUxEwBxR5j1Asx1/tBvEZgUCuWQFDhoQdXGjRFkjU6KovdX+QzNkB2Hr0EEMolPLVyV8h+ULie0Z++hnGqLgvyJt7wf7MY9KpRpckqNrPsLh3Z4Bpo1qg3l8oFVSnZmBD2Nhtd4q5zgSDW7qTbr40qfrBHCopQkAbObe7xrmYHcrUfD4SSVWAbmdB+cd0Egy1IKaTo1ukTZvJYShxX8w/0gVlucyyzLRcfiSOLam139o3zbtCigISQtQILg2S3Pc9OJjFF2baDcpQjEL0rtAGHg91D/AMY9GayOtHPcuwBXizT4QkqXxNizDjr84K57hS0txuoP6O3wiPJVf9Sg6uaT0Uq8X+1kylUsDRnY81FJ+EVyk3IXCKSA2WSEkA1FCx4gprEHYtr0i+jCqUf3ndqSdgklzo7q04tFBBYlLWJ9fSDE+aUMEsGB21udYVknqrKMGD7sq/BvJwITow4be3D9WiSWsEAqDK4XtwfnG0k1Swo6xjDB6n2H5xE8kpenrR+mhHwj70vaNJpJWDVZvLzfWN5ymForpsEsS6zc77xi76MfOIrZlKSpKiRo3zH0hMxoKFliQR+mtzh1xIcEcFD5iFPPh+86v8/6R6H0r/B4/wBfBVsgYZ6vxK94nweDVOUzlhcngIiOkEcsLSlkC4Ui99yoEas1gdHi+0jx+skmZegBgAQl3L0rNne9vT5QJuD4T+uMXlBwfX4A/lFAawTAimjb7Q+rRiWHLARouL2XoDj9cYBukMirZqcOUs/9+kEZSp8wCXKBCW+7w5qGvpbrGZGFCphBfzID7mosXf5acolzfMFv3STSgWZNvc6k9YU5WUKKRLgsGmUXWuUkizk1Kf8A0u3wMXMLi8MhyuYZilKckJYNe1y+8Lv2cPvtEmGwoVqTpy+ogXH9sJTrxDPMxODmWMwj/SWiWVlEiafAtC7ABwCzcB0+ULacKGA4g33sSI1m4UJSFAqe+/OA1vxhb/tDdKwaJQYoIZyAWUDtdJcGz3F49NwKFClSbE+S5AP8B1SeXsTATI84mlaJalVJUWZV2bcHaD2JDO3B/d/eAcWgrTRSOSAG09YQ90kAnXc8ebPzgxh1J7wzAAkmz7tz5nX2iicSVIcs4YehA14xWmTix9Y1Ny9McVHwvdqECbLs3iAfkxBH5esLGFQtAoUak7cR0g6ZhUgvsw+MVFyw0bF0qBavoNmyy3mUm9iNTwBHGPYGeEE+IvoCq49QPlFPHqKFEA8+d/pGkjEkhizQ1xtGQlrKwgqcSHdg/wB2Ww+J+kYRmZSzWb9aiKBnlqXtEcdGJuSdhs9qZv41H/Ur84pzM3mTHC5iyHdipRHsTFJMtxEKk3gtUKU2gnhsVSqx67CCCc2G3zgThZINzw+oi5hZA4cIxpBW2wrKzC3mj0WJWCSB/aPQnZfodoz/2Q=="/>
          <p:cNvSpPr>
            <a:spLocks noChangeAspect="1" noChangeArrowheads="1"/>
          </p:cNvSpPr>
          <p:nvPr/>
        </p:nvSpPr>
        <p:spPr bwMode="auto">
          <a:xfrm>
            <a:off x="0" y="-1023938"/>
            <a:ext cx="2781300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4" name="AutoShape 8" descr="data:image/jpeg;base64,/9j/4AAQSkZJRgABAQAAAQABAAD/2wCEAAkGBhQSERUTEhMVFRUVFxgYGRgYGBgWGBceGBgYFxcbFxoXHCYeFxojGRwXIC8gJCcpLCwsGB4xNTAqNSYrLCkBCQoKDgwOGg8PGiwkHyQsLCwsLCwsLCwsLCwsLCwsLCwsLCwsLCwsLCwsLCwsLCwsLCwsLCwsLCwsLCwsKSwsLP/AABEIAKwBJAMBIgACEQEDEQH/xAAcAAACAgMBAQAAAAAAAAAAAAAFBgMEAQIHAAj/xABDEAABAgQEAwYDBQYFAwUBAAABAhEAAxIhBAUxQVFhcQYTIjKBkaGxwRRCUtHwByNicuHxFTOCksIkstI0Q3OTsxb/xAAZAQADAQEBAAAAAAAAAAAAAAACAwQBAAX/xAAmEQACAgMBAAEEAwEBAQAAAAAAAQIRAxIhMSIEE0FRMmGhcZEU/9oADAMBAAIRAxEAPwDt5jwMa1RgqhDl02jcmPCI64yJkZsbRtFHOi0hfp8VARbWvhATtZiqcKs/xS//ANUPAS+ScV+TVzoYk6DoPlGVxVTiGt6RqqeeMLtVQzV2WNI2UYhMyNO/G5vq0apHak04sLGEvs/jT9ux6SSf3qCPVJb4W6CD2Y5hdh68IV8oTTjcWofeo9/F+YhiRqjwb/tB0F4nMw2uYBpx5G/pEwzF7v8AlDWmCGDNLRJ3nWBoxT206RelFxApNIFm9ZETIXA3ETyFSw5utj/sWb8nAi/LEc2jqJwpxaN0pjWWI3EcgWZjRQjePNB0Ya0x4JjaFLH/ALTMJKmKl/vF0mkqSkUggkM6iHuCHFrQLSRw2wMzuYwlJdq58odWVW3skxnJu0EnFJKpK3YspJBSpPVJv66RUzwVYnBo27xaz/olqb4mMkakGzAfspNfDgE+VcxPsswYhcynMZcgzEKJBOImNvqRrwgJuqDhFyToYlKaPJLxlo8BBCzIj0ejBgmcVpkwhetmjWvXnEqhe8bJSDtGY37YT8JExtGAIzDAT0ej0ejUcU1T9YrTsYxtFdc6kknjEEzEknlEDkVKBd+18Y99pgcC730iYrYCM2C1RZ+1nb9c4CdscQVYRd/vI/70xcmL4EwL7RLfDLT0+Bq+kFCVSQM4fFh6X9IxNXFQZmhIFakpJca6sSNI2Vi0kgpIPQg/KM5YVE4xF2ipmJLiYjzJ63TuP1r1CW0nzAC/GMzcWGgtmZqRmeFgKBsfgeBgJlp/6nE8QZb9CgGMTcb3aisf5aj4g3lJ0UP1y/CIoYHFNi8S/wB5Mki9iyVBx1tD4xboDdKw0qa61JH3Qn4v9A/qIyZjhhA3ArJMxX4ln2SAgf8AaYspnAuygWseR4FtDyMPUa9EOVhzLpnPWC0ua0LeExATveLc7OpcsvNUQDvQspDlg6khhe1zwgX8esJd8LeNmmuXyX/wVBqULQFRikTFSVIIUkrVcaeQwdQHaJttvBko6koEbiMCMxqYlmRGYwDHnhqdGGY4DmmX0YvFJSVJrmLZw/3yplbsS0d9eOJ5vk8xE2cuZZptId/GpRKmTx8DqfgOYheWTrg7DGLtsJ/syw877aVUKCEIWlaiDTcikJUR4rh+jw+YwVZhIH4JU1XuyPrGvZPMknBS1FQ/dppXyp4+jH1gDmnatCcR3wISyO7BNyQ9R8PMt7dYVPNGCV/4dGDk3Q9r5QCyyUDPxCTssH/cIgyTtQMQQAEqcapPDiItYXDrTip6qfAtKGPEgJB+sZvHJTQSThaf6DCC0biK4HGJUGHJiWiWNVGPKVaIyYKTRiRGLmLCExoIkEbFo5mYxGYwowTMPPHo5xnf7RkGb+4KlIAZ6WBLl2e7aR6A3YWv9kuCzvvyXmJCrnu0ggi5F1E+LbQCL5xQFn5RyoZgpM13Y1G97awdn42alIUT+jxhWlj9q9HRWPbUsBr+cZVjAd4QhmCppoqYKt/R/eCeWz2qBqdJs933LPpx13jHGKCU2xjxebIQxL3UAGvrueUVsbj0qlpD2qD34uPrChmmbpUhJKVBRKgwItSR5vcENziNU5UtqpiSnwmxcG1mOhLwDhw3ezfE5diFLUtc2TLKlFu8mhKiHtYOQDZtInGJxGECawWUbLSpKpatS1QLO40LHlA7BMFOTUVakl368dflF3F5r3aSlKErlzUqlqSN1FCqHGykrCVBUFu29WgPtfHZMYl5ylQSpwHv0iCbmqFWCvEnUX36wlS5E+WHX5SQGqvfgOXARjB45SVKbVXG59IbCEfUBLI/GOsueFmk3BGh09YBBfdT1C7EUpJLnV0+lyPWKuBzQpWK1NrqUhzs5JAA9RES8ylqUus1qAdJSdxpcacPX1hsnXUDGndjHLwrI8a01HQKunmABru9iT/DE+BXJcIQkBZBdQRSDvYj8z84ScXmIC1d45ceIaegGzbRayNQCe+TUEIFPiUW1uw2sWflEajNy2bKLio0dFkSgFOSLRLjMDLxCDKUpSU6uksAWsSNFAG7GEWRjCoP3tIeq2rPs2ukUc0xayshSvA4N1MLOPVRINtNIZO3+QYNfoccGr7Bi0S1LK5KgFJVYHdKgQLOk/AiHhOZMxCgQb/rlHA52bOuhKibkk6AG7twsNeUG8pzZSEsZiqeDkD4uxe9tWhWrXQpSTdencU4wHSKmO7S4eQoImzUpUQ4G/wjm+GzmelmmeEMzuxDbn+sVBmVZWqaQqosq+ofgHLC3K20dkeisGGLd0joud9r0S5ZMsurRyCyCdCoWfpyjXsx2ulzz3TssB7qerR7nU3EcumZpTVKUDQpIKQpVTHYOLKA26wJyXNJnfyilb+IGm1m8VuBF+Edj3l02cIR4/T6HViBCN+1HHhKcOAb1LU3EBIHzMCD2qWguZxUQNAxf8tN+cLme5qcSpK5pKjYISLBhe/I3eGNfi7AUa+TQ79hpYmomgn92qkKS1yq5SQoEaBhpeFTOMKlGKnImKWAhZCQkOVA3TdiPKpPOJcux+IkALRWlDgmkkhTbEEBJB5F+Ea5pPM8GfSPGutbKekKUEoSDZ7jYOx6wnxcGJd+QWybtKjDJSiTIVMJLLmAh7MLu1gSBb6WecszlE26CdtdRtcbXBjnSllCELDpqBdKzVcFhTwcRjLc1VLnpAUk1FlC97PbnYj0ET3K7KJYYa2dSxE9TFg/C4v7xnB4itIUDs9mL+3O3pChP7YJTszaEMdBt1t+jBTsLOK8Ehai6iqYTydaiw5RTik2+ksoVGw5jZhSglLvYDk5Z/SBnaTtAcPg5s5IBWhDh9KiQkP0JduUQ9rs3XIRLWhQS62UbX8CizEEF2+Ec47SZ6cVIKK6ikpVSWHlBBItcsdoc8iugFC1ZLlPaczCDMWpSlF1KJc+mw6BhDt2RxwM1SEFkBNRAalyWIPM6g9dQzckweGCWd3fi30hm7O4wy1LUmpqWYXup3bV9B7RkIpz4HNNQ6dmEwEQF7ZTlfYcR3V192pm1/iIbcByOkJmZYqapEsJUoVkBnIVpqd43x86YgELWbgjW19T7PD1VvvgjXwU0ZZK37xR3NaRfU2j0b4tZQoJKQ4A1Ud78I9Er2/ZYvt/oE5nl60lRZrluYf8oIS+0RXL7hct7NW5BLdLWsdNucPWX5VKQtXhSWOpYnqSbxR7QlNYSCPDq7C5S4+DlzG7bcE3XRRy+QBMBJFnL2GlmHP13jfEzk+al7F9U3Omh+cMGW5FKKTWp3VSD5X1dx5SXHsBa8Ucy7MzcOlgoKTrqxSCwIOxDt69Y61fTvRaxqCKS9nvwcpbpzikqaVo8dkgskCwJF1KJYuzgeu0S5opSAkKV5lO38u5Ht7RSxq2UlLABAbm5JUSeJcxTBXQjI+sklFKTUks3sfTUHm8Wf8AEKpqrClWmxDA6Nvc36wOEy5AjUTPm7jUHl+v6MnjT6BDI1wP4daVeFIUWsCSCLs9n48BGMxnCUnxJAUR4dH9uH9oHDH+FKt0EqcWd/zIFoo4nEKmqK1nXbgNgOTQiEXf9D8klX9kMyaVKJNybvpG+FxqkOALcIgVHkFoc1aJbGFFOJAUu2ia0hiGHlWNCdLj23iWYVJllKCaELoU5CncnxdHtTewd9YHYLGuAqZ4khkMwsALHa7WfWwiaRn6JSSEIQtRN1LSFADgAefSJmpr+KspUov+TDWXSxRYgsSAWbbgb6xVxkpUuWT4FAkNV4jzJG39YGSO1SkkvLlsrWhIl34+HwksOEMEjDompqZ0qSDzvs4gMknBXNcKvp8SzN6voEyjEJBMsE6moA2WDbU6kOBEWarDqCLMtOh0soBm2gni8lkyyJ6QQEkOkeW9gQ9x6QPxEtK5aqeINtwCxtYFnJ6Pwjsc1N7oDNilj+Eqv+jyFqHlXMKQC9QIHo8WpOLSlgoKU6b6pd7hgCDbn7RvkeTXAU+pccmZWm1jBT/DxMUFUh9HBbTc8IDJON0wsMZJWCCQopclP8VnTxe+519NIvYnDYZEsrkOCpCmJLELCkWS4uCkq3tAk451KKFIEsfjIAUW2DE3bRtGdnEaieZiqSg+CpZpJNVRCbcBd/TjDFia/wCCpZk/+hdCAQVBlNqKgADzez3gXiJtM4sAUhIIOtjeza7+0U8HOKSU1BKhoTobNvp/WLSM3mEMaFMWuH+IjdHE3729WHRjjMSCEkuyQUk1EqIAZI1bw+7NDUqXKwyUYYmYqcQAthLCFK/zKlVhTAE2A4Qj5FmCZWIH7utJJKQ5ARYl20JDG50pg5leWzJ6ps9aiXCm6EMQl9y5vqahwaEOKiht7v8A4XpEgzZQLqCCSpBUbgHiTdiADtaBaMEkklBISDY2JUdCeY6wZ7S52GMiSXPlU2mug5dYGYhCB3aCHvcbBzr1so79IR1MthG4kePypYX3qEkpKUuHcpYBzoLEh9LPHU8DIGFwqQSKZcsEtvaotxck+8JiUuyhb5D9aRnOM6mpwkySQ4I1e4GpAPVvYwWPLb6b9T9O9Eo+IE9p82n42ZLlpSVXKkoAAqJcEPyA8x01gzkf7NS6ZmKKWa8tJKiTwUthbprxg52f7LSpaEqmpC5hSHqDhDi4SOOt4mxuJ+xKQRMeWtVJlqLlLiykE3ZwzHiOkM2PMb/CL8rCy5QaXKQkbAAAHqwcxVxmQy5iSqWlEqYbghNiW++AA/B9b7wXMtMxIILOARG0nCtu50jcaldoBtUKJyYoWnvB4g51DHVz0aF7M80SVFIBICrWJqBOnMa+hjouPxCXWlaAoBLgHe1wDtt7xzHPMD3cxKpbhCwJiXuWJIIfdi49oY+PgcXa6RhRVc3J1e/z2aPRawqU03F3j0KasNZK4bS827uasrqKqiAkmlJDhr3uH35aQG7VZkZlM1IYlIJSbh7pLdDsW+MaYiaJi1pUaAkk1EEsNQCAzcgeO0azpMtaAFLsATpfXcObaX5nWLaXGSW/AhkOOTOkABzODg1KskFxUgE2UObtdmifM+1LDwkquUnUgpACd7Ow24wrSsKJdTkG7jS/v8uUU8JjyhakbXLcOIPKFSh10OjLiLOdTkTgFeELBTSz3uxB5MX9IBZhM/eKe+79dIc8ThRQopSASk6AC4D/ADaEybh1LSZgubOBzs9+dvWHYuIVm6zSRMc+kSXLNsQfpBPJMulJQZk0hRF6OF2Yjcn2i4grmkITTKS920HDQXttGffTbSXn5C/+ZxipSfv4BeayQlIADVKe3ADT4wOWpi0GsbIVLJ8VSSGJanbqeIgDOgsTtC8yqRs8eSmMyr23NoPZb2equtWotSB/yIeCnNRXQIwcvAl2XRJaiZJCqwDWSSCSHpp0HBxwvClnGFEufMQnypUQIKYyuUqhC3pJZ00kbi41vdriJcrwKRNEyd46kktbUg8bW/PeJ18G536Pa3SjXguAteD+V9pO7lpllLjR+X1hxQtNITKGHlEOGMqVTMYEgeMO5ZtYBZNkaJtS8RQgG4CAAzkks7AdLwEs0MkXsh2PHkwyuD6RY/FlmRNdKjUUlNJToQQrfb9aVJU9JDOCUvoNibnhcuPTnF3PxKRMQmXVSiWyjZWhJudCbp9oXsaoAgodi3AEWbSGY4JwVC8uR7vYZxnAQTRu4cvfi3J3v19a0vtSqUohhSb7vdhrtC79rdr6OG9f17RJh11F1HS3UGxH1jlhjfQXmlXAplgSpTJCA9xU4TLBNgSeZfnDpPyGT3HeLxTroZJT3aQ5uEhnUQ+zwm4CWZJsCyi1KtLtqDsQBeCc/N6En92l/EoHZT0kNuDZ/FwhGbfaoj8KhpchUx/+at2epTkaEvduTxcyZFVXCx9Qecboy1MwO7Es5fQni+twY2lYUSklJUDVqQbM2zxS5JxomhFqVlzDpFTh6QClx5b+YC17WtxMNeZZh3UkYeX52Fag/hN7Dit1b6U8dFvCpoCWszBtnFwfZtItCZe/iLvzPqxvd35mI8j6eliimumshYQQkWDk9bEkk7lhFvFK/eBZ2CQoD5g+vwiKQxvMlLTfVwQXHAh4nnzEK8KZbMkAqqLnkWLGzOTxEKf7KYZFdB3DTnTbQgNwi5hZHeTEI1BN3uwFy/JoBZakS2KTZSXYub6vfTh6CHHs7h2SZrXUGDcAbsOZ+UKS7RVnyKOLb8h1SjUWsH+UJ/azLziJszUlNKEh7OwNvUw1BzUXIv7PxPJoHy3+1KLW35MAPyhlnhoqZNmypKjh5qjXLI6EHRQ5fIk8oZhmCUIUpSrAA9dreto5b2lxCjiZs9JPhsPRh+usHcjrmFJWbBvCNLM3PeHJuPUA0mN8yU6XVqQon1Dt6W9oUcXgu9yuRPTdUoX5pUplexZXoeMOeIdUpYFrK+RHzgT2fwQGF7gN5VIuLXqA0v8AlG3T6Cc+QXFlER6KeNWELUHUL3ASGB0IjEM0Ye8ShmEhQUrvKUkOS9tWI0+cUpuaupqQpg1iwbfygO942zqSkTQoKeWu5OhSX8ad2aKUrwTaFM6VsSz7t7fnFK8tkr94FhhiAVFTqUCphYAUgAXudoF4iVTOW9/C/u39YNyT4SSfut7Fj02gXmnnB4y/lC0+0G0H14lIk94bih+tucLysOJaUmWorBQDMtoHfwnlZzziPH44mSmW7AEnqLN8SY3lplJky1ypqjNclYZggMWcHzF9wSCDoGuVUc5Wypi8dekWsehvb5H3gngJpXLLO4vbiWdxuNYo5pg1GSJqUFKSpiALJUB4g5uLfda3qBE/ZxLpLkgPe7AWvf8AXprGyS14FGbc7kTnEzFBRJZKUGwpJV7hymF6aq0NGIwksyzMUPBqLqNj5d/MfwwDxuCDAoCmJZiDq7Bjp6G8bCkLyy2ZVwa2UD+tLQekY6ggqUTa3pYmxsHexv0jRfZCdISibNAAqAIBel3Zzp5mFn1EUp0s1ilQFTM9td4CbjMZiuCDH+GietK6rJSLAMFXcF+B3Gttotz8CS1ADHbn9P6R7LpdEtQdCXIcpBAe12cXP1jediVy2KPESSdNBw5HWIZOTlx8RYkkra9B+K7OYmxLBLsFF1JTd0hRSCQH3aJJOOVLX9nxASmYNaj4VfxIUGDK9jpygtOz+cqXwtSzNqC9t2Dk22ilmuBl4laFrUVBCQlk6q62sx99LQX3NuTXDVikltD/AEp4gqxM1gUhFk+HR0gVEF97DhEGKwyUpNgyCBql72fkIOzsEMOgEopBAAAuojQfyjT1Grl4XV4n97dISwLfh9ePD1i7G04/HxEGVNS+X5As6WAbc/nEtKSLVeLaxbjpszwSzOcJzd0hKSoKqQhO72YJ8yWAuOF9zBvOcKrvO+EtKZNCEkIYFASyfEwdZJY1XeocIF5Fyzo43+CvlQ7wpE1aO7D6rpVycF3GzW11iLOMiMsmaFJEsPQLkkn7rAkWcNsYGKm92SqWuxfQluJFuUSSJ8zErqUoUy076J1Nhuonc/lC9JbbXwbvHXWukUjDTjMAJYu4F9WuQE6MN4LpwMy6FlBB2YhwOnrEmW4woV3j/dSjy81F+Tn5RWzSeZi3UWSdQk025atAOTk6G/a1jt6aKSJZYEMb6u2zXuG4ROJ7/wB2tzL6RnD5XKYkLU27kFjvox9TEycEAl0hKkm7kXD8iH4/0gZB48lKqKZmEJLUkcQGvs6nvxAHwiGbilpWqslyXcG12PtBvBCWtx3ZqoURMqI8SRUAyizEOGAEU58lKg6j4QAHYVGlxoLP8BBR/s5JyfC7kmN71IQPEoFudy6TbqR6COrSZXdgJT90JHVv6veOcdn83SmfJw8pIsoVKd7B1K5EkAw5ysUpbpQN99f1fWJ2uvlDMuRySi34E52LpBBSm7vch9baWgZm/aMIPdpTqxKg1wrZuP8ASMKkKU7qL36B+Ja8Ks7Dq+1TJiyWQyUjiUpGvqfhHR76TtFvECpF/vKc/wC/4wYyqclCiTcOAeThPwvA4y/KDygpgwDNUG4fICOo0akzPCedoVuz+MUlPiJcqIsxPmLbcGg+MSKWPFviIV8mmeNSUkeFSwdHBCm68D6wUv4gJdFjtthe6xkxrBbTAL/eDqb/AFVRmLn7QiRiUAvaSjp5l6R6LoS+KJmuihJCZneyV+ZRKkHRlAmx1JBFm9Yxmk+V3ktQcFmmBrimkBxuoMxfhFOYulZUDdK36MrWLeaSe+UmchyVqAmW8qlGx6EdPnDGqlYtO40QKNMxKR+C/N/nt/SJM4SCEEO1LX5gRFm7jEFgQza+p+UW14cqlhJNnZwPlAzpUxkE3YBmM5JOiSOT3v8AONcKoJUbAgEFi9JY7ttf4QwrwKUpKWsbF94AT5FMxaQLNYa6i30goyUjJR1LOFnOFS1FkJC1M7Byw1I2BV+V3i1h/wB3g0B27w34sTr7GA4lKWKmtpwGoD8TciCM9bpQjgCOWoY+w+EZXTr4XMxxTzEp2AfqTps9gdLwYGYJEpKDSxqBSbVXezfzQo40EKP8NL7MRoQYuLw1fgJPgIPp9LE+0JyQT4MxzadjPjM4J8MxSiCGIKyUkGzEE3EA8ZNlqWGSnQMGJu5dgNYzIwaapZBBSSUqBBU5dJDHiQqnqOcPuT5OhKiqWhKH+8AxLAC3AW21iaTWJFcfmxNwmVYlRNMtQChclkf91xDjg+ycuhNYIU1yklyebvDIiQGYDT3jMtg7iJp5HL+hypCpj+xc0l5SkkMfMKT7hJB62gCvs7ipJJmICEhNL1Au7MzbuOWsdCXmNHlX6Ruc5TNFC0g8QRr9DAxy1wKWzOZ47vAJilNM8NVTq5pYji4+WkJQJ5lrk8tL/L2jp+a5EqXONAqkzkqYl/AQxCFKF2LBibs4u0c+GIm4fFGZKSUKSdGcaeJKk3CkG7i4IMen9PkT4ef9RjqmGezeJkJws6uZLTPM1BCVEgrlpF0izNWQpnvQOUMsvGByD4VlIAJugp3Kg5BLAD48oXO1+SylyEY3DyV4dKy02QoHwHZctxeUdOAdOjsF/LVT5gUlMxVCUUqqJKQlVqdCz6C0ZlwrL8kzMeZ4lq0FM6EufOQjD0hzSopFKLm5SGvuSbaBhDtkPZTDplFASVlQFRJPi3s2npCF2clLqMwIdABBWdiQ4Cf4j8jzjp/ZrHBLKDEG8T/UNwqKfEVfTxU05tdYB7Q9kZsoV4Y1IZ2UHUlht+IctYg7JdjFZkhU1c+gJVTSlDkulyST4U8PvdNHdcxz1CUEC5Jc6fCDfZfOkqlokmWZRCElNhSoKDgpp0fVi2/ONwZE/f8A0HOpIp5d+zbCy0kTE98S/imEks4IDAgDThfpaDc/JJC0hKpaTQGFIpKQNAKWtyixjXQy07HxDYg6nqIqzMWVOUEOhSkKGun69jDZSr0mSbOQKT9mzBUmYVUomKSmybhQZBUeYUDYRRKAkrlgHwqcEl3CxUNg2sWe2GM73FTZydl7aEJYAjkwF+UUsZOAnIVtMTS/Agsn/iOhgdfyV456yTCPZPCNjEk7CYengI+Zh0wUpQxCVfdKVAvo9m+sLPZdH/UKL/8Atq+JSIb8IoWBN6n/AN1rwubs3Mkp8LpAAJJJUQRo7ODz1tyhXxQKpigde8uRo9n1vDZMlkPcADldhdy+wvCvjkFM5QJc1KLj9c/lAoUWkSgSP5gPZP5xuvECUorJswPW/PnGZCgwb8ShfkG+kDe1alJCGsVPYWsLAW5F/SOgrdHN8GxM4KQCwpUHvsfpt7Qu4ENiZwTY9655ukG/ygl2exDyBoXYWewBbfqbwNCCjGTSDepJPowPs5g2vTEC/wBpf/qkf/Cjj+JcYg1n/ZxeKWmYlBUyAkl2uFKPyIjMVQa1RNJOzkeJmeNX8x+Zgjk+ZGXLpJ8ClMoNoBzO+hDbgQGxC2WrhUfnFdai4uf7xTKOyoRF07CubSSiYXIIPlUNFAMPQ2uNoN4RbAJKS4IN+sBstx1Se6mOpD+H+E8ifLxflBugqVT95xo7Pq0Im34yjHXq/Jri1OQ4hcxd5kxY2UAOG7fKD2IwxCi6r9GgJiJXim62PyID/Ex2Pw7J0rmYoMDoAAwBDhwSNOIHsIlm5mymWgFtNim1w+6b6cX0i1kigmdUpqZdKgCCRxuBtr1gfizWSoDwmYq/AqNulmg2DHqdl7NVKUQrzoX95DkBRDlIfQht7lgb7SpVMTSpYKT4fNd2AGxvbYiKWT4hUpS6SCGukh0q1spO/pcaggwxrHed1PkyyqglSpai6iBqQW8YSXYi4BDjcrlzgxftl7KckK5kpU0nxKB7tgyLEpulnICdW2joElhYMNPSEnL+08kLStYWgILqBSbJalwzvrDBhc4w+I/yZySTtcK9lMTHm5Vku2i2LhVJhidiKXLiFvO8+YFlj0+kV83KkkgpUflCF2hxxBZqVcN4zDjeRm5JqCssZnmCyoCZMLquAFMEjnxMGsjz8ymHeIWPwlQf3JhNwPjN1BzuoOPUi49jDpgslMyWkJRIWlrqoqFxspJAtfVlWvFs8cVGmiSOSTdpjVh+0UuaGFnFwf1cRDjMslIC50lFMxTBRBszuf5X4jVrwuyOyykXlLKG0BIWkOX6j394I/Z57FExUulQILVAlw0SPDT+L4VLKmu+kpxlY7tZQhgylKKWANjUl30Nw3iGo3ithOzeFTNQiQFywyTMUVFQKyAxR/CAqxe9XKKUnsp4qZSUrcEMpSlHi4ADvaIsf2XxQWbBCSlh9xOjNSRbqPhFWOMIXqSZJSnVhXGZEkSlpQqUhEhJqap3egEgOaiW4klWl7LmDxi5Siknykgi369oduynYSamXXPId6kJBJD7LmbKIFkguzqO9t8w7C1Eq1L6sfm7wDUVaGRyOhTXmng3J/Vh8o6XlUkolYHvC66e5X6oK0j/AErSPYwrSOxxlqC2JCeF1ehPlPQPDDjMdTiMNKP+WJiFp2IFKgx6fTnC04xVINtyY1zV7W4GAOczThpc+c4BWgJRp4l00g+jA9HgnisDUHQq4L9TtCN2lzUYqXRUoCQSVMBe1NV9hf4mDu38hKja4c5w0morCUqJBLqJJDbAE8eGvMxriRPWKFoLJBpZPBi7+kNIzaWlksVaX8oDcioxg9oJY0APqPhD9v6M/HpJ2RWVKWpYIPdsXDXqv7kPDFInl9LOC+vDXnvAXK82TOqoA2qIIOrkaD9PtBH7QqkaObdQdImn6P226xukzTU6g4Zn9tn0hdzeS81WrH3u39ooLzacC4mEHSwSOHAdIxIWpYFSzUouVG5txJO8YCEZQugO+t+bE3gd2zuJdN+GuvhJuYI4cpDElgOOtyAIzn8oLTLA2USD6XHygocdmS6XezCGkJR+HXqQXgbjJRGLJ0qI9XAeJsACg0pNiQBfRhtytHs5fvkn+Q/EhXwEEnZlUM2AI7tPia3Fo9CXN7YTJCjJMoEoJD1KvwNiGcMW5x6DSn+ALicnxSvEo81fOKpuXMEipATiArUsE/8A2A252Ho8D0IcWj0F0iZbylArCVBxc3LP6w89nMZJw8tS1uuakkS0kMCDz2L6ltNN3QJE0oII1BtxEGJmYAhymkH7xfXS3KEZo2PxOi1ic6M2YpamfxEgCnn6X2hdXjCmrep39wfmBBf/AA0zEzCnl0Jew16REvJEyqjMWSyQWQOJZlEm1+APpGRnBcClGb6gUjEHXR9iXfdm4cusSJUXVZgdmYcQ3CDKcXM7oTMPRJAd6ACuwf8AzCCsH1AgZjZdMtyXUr63J+kF9xPgP2mukuRFNZMwinza2JBcA/lyhiyHHmeqdKRZ1JWhQDUEJCKkt5bAG3BoS1SylixZQ/X65wx9i8YEzlF70/DQt7g+kBkimnIOM3yAWm5JNw6SVzBMSo1L8Jr4hnLM/LcxX+3YdawUoC/FWaFATNQSzJCrHe+/WD+PzELQpOgIbmdhrc26b6wJ7JkTJhlygUrCCtQ1Qq6Lm7u5HhazFjtCfuVBzYzW2ojjl+WYbES+973ESwSAUqUEmUSHAKVJJI3d2bR4Q+2HYZcrEEKWVhQdKyANLMQ+oPC0PfZzCBE2bImJDzUsEXIYEqYKOwKtbXGkBf2k4mbJMlRpKAVp0vagXPNjq7ezLhLZKWOuhtJOp+HOj2fmpNiPdovYSVipBqCFf6TqOg1ixKzfDzC60MotrLSr4sX+EX5eaSmYTgluApYcGYAdIY8mTxr/AAxYsfqf+oA4rtPNKi/eBX8SiG9GtG2W5pNnzUykB1zFBKdTc8TsAHJPAGJ85zNB8qjNWNCtKCkeik/SCXYPLJuKnFaSjDlIITNlywFVEMQACA1Lv19mWtbaoS09qTs632ayiXhklKQFLAZaz5lFyLcEuCaem8Gp81VC6DcIUz2DsW9I5midmGHKlGZLxCKg9Se7WTci9gHL3c66XEb4b9phWJkubJobwqW9LHTRRfhbgdonV3zoxrh0TCYqoJA2HEMTtpEM7MGNMwFAdgtvC78SGY/nprCvhu0Rw4qKTMS+g1IPBoh7RftBlUVSlSpyVgDuChdZe11g+G+liT6RyuXhzVMOZtJvSrwuXBGh/OFnGoWqbKSo+KvU2YJQr/y+UVMkz6euS09IoqICXFcpuRNTcix66xU7R593UxJR4igFv5lhhVyYP/eFuPypDYvlmc/xs6XMRKlz5lSgSUpURSkC5tfUH2MVckwhlKMxRJYgKD0miYm0wbFjY8/gIEqdIHfzAVGYQFKUoOSb33Y7towEex+azJc6UuX4SAdSWUFJTVV1L9IcsbapGQyKDuRU7YZSmVPSZY8Ey4byO48vAX8uzWs0Q4eYlJSwbUMOeh94MYxRnSgNVJVVSrzaMaNX1PhcHg8BjhtxBxbpKX4ClBNtw8Y09j8KUidu5QRzBB+P1g5NVdA2L/Akn2tAzszMIkLUQPMAOup9HPxgrNlCpvwhhwNrkdSSfWEz/kAucBwDqJJ0AMWstw9dJJLJNhs+z8YrTaWPQP7luuxghk6/3RBDudOLg/C0CzQtKw4rY8DzDg/N4zipAKBVYpWw5uD9DEUlLzQSWFJfa9jZjyjGZYpzSz0KSyn1ezN/KfjGL04kwk1w7Bk/14xrmgaYjgpI5bn6mMYI0Sx94rUL2YOfk0bZup+7KR/C/RUdF0zmJ/bjATDiQqW7KlpduIdPySIxD0MCJgBIBItq2npHooWVpCnA4koJec4uAoji4WG+sU5eJYMR9IJYME4m33lKSXY2U4NujxWx+XKlEhQbccCH1B3i7amR6tojkS/E4Ggc8fT9cYMyMOCDLXYEglzpYke5inlODmLcy2DAG5A0vbf3jKsXMSs94khQFtrWunj8YVN26GwWq6XsJiDLCmSVDWrYbKf2F4zjsTLWkF79Hvppr/SIsqVUSwICkm4FkkFyWJv05xPjcpJLS0KD/eVZ+g2HW8StRUyqDbjSKGFQUJLgMoMR73b0iviZaVF2PVz+cMkrKAWCwWQAkB2qYByrcOdB78BvPyJDk346/DpBr6jFH305/R58nY+Cbi5hYJO28Yws5UsiYjYnmOYPIiC2cZWB5XAYuCQaW5jUfpom7IZkmSZoWHakgM7uafrFDktbiSOElLWXGVsR2nCkEBJrIvd0g8eJ9Yr5Ln6pE5M0NUlwCp2IOoLG3WGX/FMIS0zCIWXaqz7H5OIp4/7KQacIgDjUoewBvxhXxacXH0NqV3YTk/tEmzJ8gd2lKqw6hMNJqLFwWA1fXVuYLljcNLxMuYnEgJEwKUV6JllCiGfazKf+E/ijjONMsK8IpTwBJboSSYOze2k+ZIEhQlrQVErUXBXYBNX4WV4iRqb8XFfTRiksapG/d93FRcwpPPjp/aM/aeTQS7RZQZSqgtC0KalaWvYsaXcOB8DAdMVJE7bXCULLudDHZ/2fgS8JKKiD3iSQ2jOUs/UOescY2EO+SZzMXIly0p/y00VHQMbUgXUeI+MI+ojslQ/DKm/7GzGdocNKUQSpZIYmlRtwbyj+msISkIn4lSlNQkikEkJdagkFRFwkBTlmJpaxLiXNMXKQTUpU6ZoxLIT6Jt6XgNhpClKIDDdnpJ0cOfLrvAQx69DlK+DVLzdakfZsMFTSgtUUsaXLWJIQBo6i7NobxJhOySioKVOpXUFAAVJSxBvoVlxrbTeMZJ2plyJrhAQg+ZK+VIcLPmI8Tvcw/T0YZaRMEyXJJDuSwLjmfjCZycOLgaSfotZ32axF8RImGYoDxiju6gncaJUQOhPNxC3hwXKlIJKiVEukngWfkBpDtje0ctElYTiETl0kIShdTbFTkUpZNVzpaFP/APoZfhBSUzHu6WRSx8QKdRp4WHImNgpSXhzkomJOI72WJMqYRdTtSUUsRu5S4JqNtYo5jIBSohLpYUKuLWCV80qY/wC4aQ0S8slrQxpNV65YoqBNg6fMLseMDsrxvfzVylp8JUU0MKkglVIHBILvoA8FF0jp/IVZeYOAD/Kr6H9cBG+FxL2UeX6MTZ9lPcLFiEk0k7ONDycXbkfQdOwChcFwbg/2il6zQmEpY3wdOzee90KFAGWSTUCKkFtb2I0trBpOIQtRoIIvp6G76WhCyFUxEwBxR5j1Asx1/tBvEZgUCuWQFDhoQdXGjRFkjU6KovdX+QzNkB2Hr0EEMolPLVyV8h+ULie0Z++hnGqLgvyJt7wf7MY9KpRpckqNrPsLh3Z4Bpo1qg3l8oFVSnZmBD2Nhtd4q5zgSDW7qTbr40qfrBHCopQkAbObe7xrmYHcrUfD4SSVWAbmdB+cd0Egy1IKaTo1ukTZvJYShxX8w/0gVlucyyzLRcfiSOLam139o3zbtCigISQtQILg2S3Pc9OJjFF2baDcpQjEL0rtAGHg91D/AMY9GayOtHPcuwBXizT4QkqXxNizDjr84K57hS0txuoP6O3wiPJVf9Sg6uaT0Uq8X+1kylUsDRnY81FJ+EVyk3IXCKSA2WSEkA1FCx4gprEHYtr0i+jCqUf3ndqSdgklzo7q04tFBBYlLWJ9fSDE+aUMEsGB21udYVknqrKMGD7sq/BvJwITow4be3D9WiSWsEAqDK4XtwfnG0k1Swo6xjDB6n2H5xE8kpenrR+mhHwj70vaNJpJWDVZvLzfWN5ymForpsEsS6zc77xi76MfOIrZlKSpKiRo3zH0hMxoKFliQR+mtzh1xIcEcFD5iFPPh+86v8/6R6H0r/B4/wBfBVsgYZ6vxK94nweDVOUzlhcngIiOkEcsLSlkC4Ui99yoEas1gdHi+0jx+skmZegBgAQl3L0rNne9vT5QJuD4T+uMXlBwfX4A/lFAawTAimjb7Q+rRiWHLARouL2XoDj9cYBukMirZqcOUs/9+kEZSp8wCXKBCW+7w5qGvpbrGZGFCphBfzID7mosXf5acolzfMFv3STSgWZNvc6k9YU5WUKKRLgsGmUXWuUkizk1Kf8A0u3wMXMLi8MhyuYZilKckJYNe1y+8Lv2cPvtEmGwoVqTpy+ogXH9sJTrxDPMxODmWMwj/SWiWVlEiafAtC7ABwCzcB0+ULacKGA4g33sSI1m4UJSFAqe+/OA1vxhb/tDdKwaJQYoIZyAWUDtdJcGz3F49NwKFClSbE+S5AP8B1SeXsTATI84mlaJalVJUWZV2bcHaD2JDO3B/d/eAcWgrTRSOSAG09YQ90kAnXc8ebPzgxh1J7wzAAkmz7tz5nX2iicSVIcs4YehA14xWmTix9Y1Ny9McVHwvdqECbLs3iAfkxBH5esLGFQtAoUak7cR0g6ZhUgvsw+MVFyw0bF0qBavoNmyy3mUm9iNTwBHGPYGeEE+IvoCq49QPlFPHqKFEA8+d/pGkjEkhizQ1xtGQlrKwgqcSHdg/wB2Ww+J+kYRmZSzWb9aiKBnlqXtEcdGJuSdhs9qZv41H/Ur84pzM3mTHC5iyHdipRHsTFJMtxEKk3gtUKU2gnhsVSqx67CCCc2G3zgThZINzw+oi5hZA4cIxpBW2wrKzC3mj0WJWCSB/aPQnZfodoz/2Q=="/>
          <p:cNvSpPr>
            <a:spLocks noChangeAspect="1" noChangeArrowheads="1"/>
          </p:cNvSpPr>
          <p:nvPr/>
        </p:nvSpPr>
        <p:spPr bwMode="auto">
          <a:xfrm>
            <a:off x="152400" y="-871538"/>
            <a:ext cx="2781300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C00000"/>
                </a:solidFill>
                <a:latin typeface="Arial Black" pitchFamily="34" charset="0"/>
              </a:rPr>
              <a:t>Запорозька Січ. 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http://cdn.slidesharecdn.com/ss_thumbnails/random-111120054824-phpapp02-thumbnail-4.jpg?132179217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29238" r="4380" b="8641"/>
          <a:stretch/>
        </p:blipFill>
        <p:spPr bwMode="auto">
          <a:xfrm>
            <a:off x="467544" y="1484784"/>
            <a:ext cx="8308303" cy="4386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Biblio.KIG\Pictures\До дня писемності\sic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7" y="1347652"/>
            <a:ext cx="6912768" cy="5487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47618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bout-ukraine.com/userfiles/image/%D0%9A%D0%BE%D0%B7%D0%B0%D0%BA%D0%B8/Kozak_na_stanowisku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24157"/>
            <a:ext cx="638175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iblio.KIG\Pictures\До дня писемності\Czaty_nad_Dniepr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92476"/>
            <a:ext cx="79054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iblio.KIG\Pictures\До дня писемності\u_boj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38766"/>
            <a:ext cx="4968553" cy="54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-1"/>
            <a:ext cx="8928992" cy="16061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До лав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</a:rPr>
              <a:t>козацтва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 вступали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</a:rPr>
              <a:t>найсміливіші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</a:rPr>
              <a:t>наймужніші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 люди </a:t>
            </a:r>
            <a:endParaRPr lang="uk-UA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9" y="2000105"/>
            <a:ext cx="7816357" cy="4172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Biblio.KIG\Pictures\шаблони 2\8q-WaRYe2N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9" y="1395017"/>
            <a:ext cx="8005024" cy="532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85768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10000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50"/>
                            </p:stCondLst>
                            <p:childTnLst>
                              <p:par>
                                <p:cTn id="24" presetID="16" presetClass="entr" presetSubtype="4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t="50000" r="19751"/>
          <a:stretch/>
        </p:blipFill>
        <p:spPr bwMode="auto">
          <a:xfrm>
            <a:off x="1475656" y="2659716"/>
            <a:ext cx="6388699" cy="386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0" y="0"/>
            <a:ext cx="9036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Arial Black" pitchFamily="34" charset="0"/>
              </a:rPr>
              <a:t>Січ являла собою строгу військову організацію, де проходило навчання молодих козаків. Козаки, і молоді, і досвідчені, підкорялися курінним отаманам, виборному кошовому</a:t>
            </a:r>
            <a:r>
              <a:rPr lang="uk-UA" sz="2800" dirty="0">
                <a:solidFill>
                  <a:srgbClr val="C00000"/>
                </a:solidFill>
                <a:latin typeface="Arial Black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685504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17638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Arial Black" pitchFamily="34" charset="0"/>
              </a:rPr>
              <a:t>Січова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рада –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найважливіший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законодавчий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і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адміністративний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орган. </a:t>
            </a:r>
            <a:endParaRPr lang="uk-UA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408712" cy="4803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97538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Макет Запорозької Січі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(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Історичний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музей)</a:t>
            </a:r>
            <a:endParaRPr lang="uk-UA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170" name="Picture 2" descr="Файл:Make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87310"/>
            <a:ext cx="6552728" cy="4914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79142"/>
      </p:ext>
    </p:extLst>
  </p:cSld>
  <p:clrMapOvr>
    <a:masterClrMapping/>
  </p:clrMapOvr>
  <p:transition spd="slow" advClick="0" advTm="1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425</Words>
  <Application>Microsoft Office PowerPoint</Application>
  <PresentationFormat>Екран (4:3)</PresentationFormat>
  <Paragraphs>43</Paragraphs>
  <Slides>25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Тема Office</vt:lpstr>
      <vt:lpstr>14 жовтня  щорічно відзначається  День українського козацтва  (згідно Указу Президента України від 7 серпня 1999р.).  </vt:lpstr>
      <vt:lpstr>Презентація PowerPoint</vt:lpstr>
      <vt:lpstr>Презентація PowerPoint</vt:lpstr>
      <vt:lpstr>«Козак» -  (множ. «Козаки») – не нашого, а тюркського походження, що означає сторож, вартовий, представник військового стану, воїн-найманець той, що йде попереду.   </vt:lpstr>
      <vt:lpstr>Запорозька Січ. </vt:lpstr>
      <vt:lpstr>До лав козацтва вступали найсміливіші, наймужніші люди </vt:lpstr>
      <vt:lpstr>Презентація PowerPoint</vt:lpstr>
      <vt:lpstr>Січова рада – найважливіший законодавчий і адміністративний орган. </vt:lpstr>
      <vt:lpstr>Макет Запорозької Січі  (Історичний музей)</vt:lpstr>
      <vt:lpstr>Січ дала видатних полководців, мудрих державних діячів, проводирів народних повстань  </vt:lpstr>
      <vt:lpstr>Дмитро Байда Вишневецький</vt:lpstr>
      <vt:lpstr>Северин Наливайко</vt:lpstr>
      <vt:lpstr>Богдан Хмельницький</vt:lpstr>
      <vt:lpstr>Гетьман Петро Сагайдачний </vt:lpstr>
      <vt:lpstr>Іван Сірко</vt:lpstr>
      <vt:lpstr>Максим Залізняк </vt:lpstr>
      <vt:lpstr>Семен Палій</vt:lpstr>
      <vt:lpstr>Пилип Орлик</vt:lpstr>
      <vt:lpstr>Іван Мазепа</vt:lpstr>
      <vt:lpstr>Кирило Розумовський</vt:lpstr>
      <vt:lpstr>Презентація PowerPoint</vt:lpstr>
      <vt:lpstr>Презентація PowerPoint</vt:lpstr>
      <vt:lpstr>Презентація PowerPoint</vt:lpstr>
      <vt:lpstr> 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Biblio</cp:lastModifiedBy>
  <cp:revision>43</cp:revision>
  <dcterms:created xsi:type="dcterms:W3CDTF">2010-02-23T11:30:32Z</dcterms:created>
  <dcterms:modified xsi:type="dcterms:W3CDTF">2017-01-30T11:27:54Z</dcterms:modified>
</cp:coreProperties>
</file>